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4.xml" ContentType="application/vnd.openxmlformats-officedocument.presentationml.tags+xml"/>
  <Override PartName="/ppt/notesSlides/notesSlide1.xml" ContentType="application/vnd.openxmlformats-officedocument.presentationml.notesSlide+xml"/>
  <Override PartName="/ppt/theme/themeOverride1.xml" ContentType="application/vnd.openxmlformats-officedocument.themeOverride+xml"/>
  <Override PartName="/ppt/tags/tag5.xml" ContentType="application/vnd.openxmlformats-officedocument.presentationml.tags+xml"/>
  <Override PartName="/ppt/notesSlides/notesSlide2.xml" ContentType="application/vnd.openxmlformats-officedocument.presentationml.notesSlide+xml"/>
  <Override PartName="/ppt/tags/tag6.xml" ContentType="application/vnd.openxmlformats-officedocument.presentationml.tags+xml"/>
  <Override PartName="/ppt/theme/themeOverride2.xml" ContentType="application/vnd.openxmlformats-officedocument.themeOverride+xml"/>
  <Override PartName="/ppt/tags/tag7.xml" ContentType="application/vnd.openxmlformats-officedocument.presentationml.tags+xml"/>
  <Override PartName="/ppt/tags/tag8.xml" ContentType="application/vnd.openxmlformats-officedocument.presentationml.tags+xml"/>
  <Override PartName="/ppt/notesSlides/notesSlide3.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heme/themeOverride3.xml" ContentType="application/vnd.openxmlformats-officedocument.themeOverride+xml"/>
  <Override PartName="/ppt/tags/tag12.xml" ContentType="application/vnd.openxmlformats-officedocument.presentationml.tags+xml"/>
  <Override PartName="/ppt/notesSlides/notesSlide4.xml" ContentType="application/vnd.openxmlformats-officedocument.presentationml.notesSlide+xml"/>
  <Override PartName="/ppt/theme/themeOverride4.xml" ContentType="application/vnd.openxmlformats-officedocument.themeOverride+xml"/>
  <Override PartName="/ppt/tags/tag13.xml" ContentType="application/vnd.openxmlformats-officedocument.presentationml.tags+xml"/>
  <Override PartName="/ppt/notesSlides/notesSlide5.xml" ContentType="application/vnd.openxmlformats-officedocument.presentationml.notesSlide+xml"/>
  <Override PartName="/ppt/theme/themeOverride5.xml" ContentType="application/vnd.openxmlformats-officedocument.themeOverride+xml"/>
  <Override PartName="/ppt/tags/tag14.xml" ContentType="application/vnd.openxmlformats-officedocument.presentationml.tags+xml"/>
  <Override PartName="/ppt/notesSlides/notesSlide6.xml" ContentType="application/vnd.openxmlformats-officedocument.presentationml.notesSlide+xml"/>
  <Override PartName="/ppt/theme/themeOverride6.xml" ContentType="application/vnd.openxmlformats-officedocument.themeOverride+xml"/>
  <Override PartName="/ppt/tags/tag15.xml" ContentType="application/vnd.openxmlformats-officedocument.presentationml.tags+xml"/>
  <Override PartName="/ppt/notesSlides/notesSlide7.xml" ContentType="application/vnd.openxmlformats-officedocument.presentationml.notesSlide+xml"/>
  <Override PartName="/ppt/theme/themeOverride7.xml" ContentType="application/vnd.openxmlformats-officedocument.themeOverride+xml"/>
  <Override PartName="/ppt/tags/tag16.xml" ContentType="application/vnd.openxmlformats-officedocument.presentationml.tags+xml"/>
  <Override PartName="/ppt/notesSlides/notesSlide8.xml" ContentType="application/vnd.openxmlformats-officedocument.presentationml.notesSlide+xml"/>
  <Override PartName="/ppt/theme/themeOverride8.xml" ContentType="application/vnd.openxmlformats-officedocument.themeOverride+xml"/>
  <Override PartName="/ppt/tags/tag17.xml" ContentType="application/vnd.openxmlformats-officedocument.presentationml.tags+xml"/>
  <Override PartName="/ppt/notesSlides/notesSlide9.xml" ContentType="application/vnd.openxmlformats-officedocument.presentationml.notesSlide+xml"/>
  <Override PartName="/ppt/theme/themeOverride9.xml" ContentType="application/vnd.openxmlformats-officedocument.themeOverride+xml"/>
  <Override PartName="/ppt/tags/tag18.xml" ContentType="application/vnd.openxmlformats-officedocument.presentationml.tags+xml"/>
  <Override PartName="/ppt/notesSlides/notesSlide10.xml" ContentType="application/vnd.openxmlformats-officedocument.presentationml.notesSlide+xml"/>
  <Override PartName="/ppt/theme/themeOverride10.xml" ContentType="application/vnd.openxmlformats-officedocument.themeOverride+xml"/>
  <Override PartName="/ppt/tags/tag19.xml" ContentType="application/vnd.openxmlformats-officedocument.presentationml.tags+xml"/>
  <Override PartName="/ppt/notesSlides/notesSlide11.xml" ContentType="application/vnd.openxmlformats-officedocument.presentationml.notesSlide+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notesSlides/notesSlide12.xml" ContentType="application/vnd.openxmlformats-officedocument.presentationml.notesSlide+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notesSlides/notesSlide13.xml" ContentType="application/vnd.openxmlformats-officedocument.presentationml.notesSlide+xml"/>
  <Override PartName="/ppt/theme/themeOverride11.xml" ContentType="application/vnd.openxmlformats-officedocument.themeOverride+xml"/>
  <Override PartName="/ppt/tags/tag125.xml" ContentType="application/vnd.openxmlformats-officedocument.presentationml.tags+xml"/>
  <Override PartName="/ppt/notesSlides/notesSlide14.xml" ContentType="application/vnd.openxmlformats-officedocument.presentationml.notesSlide+xml"/>
  <Override PartName="/ppt/theme/themeOverride12.xml" ContentType="application/vnd.openxmlformats-officedocument.themeOverride+xml"/>
  <Override PartName="/ppt/tags/tag126.xml" ContentType="application/vnd.openxmlformats-officedocument.presentationml.tags+xml"/>
  <Override PartName="/ppt/notesSlides/notesSlide15.xml" ContentType="application/vnd.openxmlformats-officedocument.presentationml.notesSlide+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notesSlides/notesSlide16.xml" ContentType="application/vnd.openxmlformats-officedocument.presentationml.notesSlide+xml"/>
  <Override PartName="/ppt/tags/tag141.xml" ContentType="application/vnd.openxmlformats-officedocument.presentationml.tags+xml"/>
  <Override PartName="/ppt/notesSlides/notesSlide17.xml" ContentType="application/vnd.openxmlformats-officedocument.presentationml.notesSlide+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notesSlides/notesSlide18.xml" ContentType="application/vnd.openxmlformats-officedocument.presentationml.notesSlide+xml"/>
  <Override PartName="/ppt/tags/tag146.xml" ContentType="application/vnd.openxmlformats-officedocument.presentationml.tags+xml"/>
  <Override PartName="/ppt/notesSlides/notesSlide19.xml" ContentType="application/vnd.openxmlformats-officedocument.presentationml.notesSlide+xml"/>
  <Override PartName="/ppt/tags/tag147.xml" ContentType="application/vnd.openxmlformats-officedocument.presentationml.tags+xml"/>
  <Override PartName="/ppt/notesSlides/notesSlide20.xml" ContentType="application/vnd.openxmlformats-officedocument.presentationml.notesSlide+xml"/>
  <Override PartName="/ppt/tags/tag148.xml" ContentType="application/vnd.openxmlformats-officedocument.presentationml.tags+xml"/>
  <Override PartName="/ppt/notesSlides/notesSlide21.xml" ContentType="application/vnd.openxmlformats-officedocument.presentationml.notesSlide+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heme/themeOverride13.xml" ContentType="application/vnd.openxmlformats-officedocument.themeOverride+xml"/>
  <Override PartName="/ppt/tags/tag157.xml" ContentType="application/vnd.openxmlformats-officedocument.presentationml.tags+xml"/>
  <Override PartName="/ppt/notesSlides/notesSlide22.xml" ContentType="application/vnd.openxmlformats-officedocument.presentationml.notesSlide+xml"/>
  <Override PartName="/ppt/tags/tag158.xml" ContentType="application/vnd.openxmlformats-officedocument.presentationml.tags+xml"/>
  <Override PartName="/ppt/notesSlides/notesSlide23.xml" ContentType="application/vnd.openxmlformats-officedocument.presentationml.notesSlide+xml"/>
  <Override PartName="/ppt/tags/tag159.xml" ContentType="application/vnd.openxmlformats-officedocument.presentationml.tags+xml"/>
  <Override PartName="/ppt/notesSlides/notesSlide24.xml" ContentType="application/vnd.openxmlformats-officedocument.presentationml.notesSlide+xml"/>
  <Override PartName="/ppt/tags/tag160.xml" ContentType="application/vnd.openxmlformats-officedocument.presentationml.tags+xml"/>
  <Override PartName="/ppt/notesSlides/notesSlide25.xml" ContentType="application/vnd.openxmlformats-officedocument.presentationml.notesSlide+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heme/themeOverride14.xml" ContentType="application/vnd.openxmlformats-officedocument.themeOverride+xml"/>
  <Override PartName="/ppt/tags/tag165.xml" ContentType="application/vnd.openxmlformats-officedocument.presentationml.tags+xml"/>
  <Override PartName="/ppt/notesSlides/notesSlide26.xml" ContentType="application/vnd.openxmlformats-officedocument.presentationml.notesSlide+xml"/>
  <Override PartName="/ppt/theme/themeOverride15.xml" ContentType="application/vnd.openxmlformats-officedocument.themeOverride+xml"/>
  <Override PartName="/ppt/tags/tag166.xml" ContentType="application/vnd.openxmlformats-officedocument.presentationml.tags+xml"/>
  <Override PartName="/ppt/notesSlides/notesSlide27.xml" ContentType="application/vnd.openxmlformats-officedocument.presentationml.notesSlide+xml"/>
  <Override PartName="/ppt/tags/tag167.xml" ContentType="application/vnd.openxmlformats-officedocument.presentationml.tags+xml"/>
  <Override PartName="/ppt/tags/tag168.xml" ContentType="application/vnd.openxmlformats-officedocument.presentationml.tags+xml"/>
  <Override PartName="/ppt/theme/themeOverride16.xml" ContentType="application/vnd.openxmlformats-officedocument.themeOverride+xml"/>
  <Override PartName="/ppt/tags/tag169.xml" ContentType="application/vnd.openxmlformats-officedocument.presentationml.tags+xml"/>
  <Override PartName="/ppt/notesSlides/notesSlide28.xml" ContentType="application/vnd.openxmlformats-officedocument.presentationml.notesSlide+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notesSlides/notesSlide29.xml" ContentType="application/vnd.openxmlformats-officedocument.presentationml.notesSlide+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notesSlides/notesSlide30.xml" ContentType="application/vnd.openxmlformats-officedocument.presentationml.notesSlide+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heme/themeOverride17.xml" ContentType="application/vnd.openxmlformats-officedocument.themeOverride+xml"/>
  <Override PartName="/ppt/tags/tag194.xml" ContentType="application/vnd.openxmlformats-officedocument.presentationml.tags+xml"/>
  <Override PartName="/ppt/notesSlides/notesSlide31.xml" ContentType="application/vnd.openxmlformats-officedocument.presentationml.notesSlide+xml"/>
  <Override PartName="/ppt/theme/themeOverride18.xml" ContentType="application/vnd.openxmlformats-officedocument.themeOverride+xml"/>
  <Override PartName="/ppt/tags/tag195.xml" ContentType="application/vnd.openxmlformats-officedocument.presentationml.tags+xml"/>
  <Override PartName="/ppt/notesSlides/notesSlide32.xml" ContentType="application/vnd.openxmlformats-officedocument.presentationml.notesSlide+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heme/themeOverride19.xml" ContentType="application/vnd.openxmlformats-officedocument.themeOverride+xml"/>
  <Override PartName="/ppt/tags/tag204.xml" ContentType="application/vnd.openxmlformats-officedocument.presentationml.tags+xml"/>
  <Override PartName="/ppt/notesSlides/notesSlide33.xml" ContentType="application/vnd.openxmlformats-officedocument.presentationml.notesSlide+xml"/>
  <Override PartName="/ppt/tags/tag205.xml" ContentType="application/vnd.openxmlformats-officedocument.presentationml.tags+xml"/>
  <Override PartName="/ppt/notesSlides/notesSlide34.xml" ContentType="application/vnd.openxmlformats-officedocument.presentationml.notesSlide+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notesSlides/notesSlide35.xml" ContentType="application/vnd.openxmlformats-officedocument.presentationml.notesSlide+xml"/>
  <Override PartName="/ppt/tags/tag210.xml" ContentType="application/vnd.openxmlformats-officedocument.presentationml.tags+xml"/>
  <Override PartName="/ppt/notesSlides/notesSlide36.xml" ContentType="application/vnd.openxmlformats-officedocument.presentationml.notesSlide+xml"/>
  <Override PartName="/ppt/tags/tag211.xml" ContentType="application/vnd.openxmlformats-officedocument.presentationml.tags+xml"/>
  <Override PartName="/ppt/notesSlides/notesSlide37.xml" ContentType="application/vnd.openxmlformats-officedocument.presentationml.notesSlide+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notesSlides/notesSlide38.xml" ContentType="application/vnd.openxmlformats-officedocument.presentationml.notesSlide+xml"/>
  <Override PartName="/ppt/tags/tag216.xml" ContentType="application/vnd.openxmlformats-officedocument.presentationml.tags+xml"/>
  <Override PartName="/ppt/notesSlides/notesSlide39.xml" ContentType="application/vnd.openxmlformats-officedocument.presentationml.notesSlide+xml"/>
  <Override PartName="/ppt/tags/tag217.xml" ContentType="application/vnd.openxmlformats-officedocument.presentationml.tags+xml"/>
  <Override PartName="/ppt/notesSlides/notesSlide40.xml" ContentType="application/vnd.openxmlformats-officedocument.presentationml.notesSlide+xml"/>
  <Override PartName="/ppt/tags/tag218.xml" ContentType="application/vnd.openxmlformats-officedocument.presentationml.tags+xml"/>
  <Override PartName="/ppt/notesSlides/notesSlide41.xml" ContentType="application/vnd.openxmlformats-officedocument.presentationml.notesSlide+xml"/>
  <Override PartName="/ppt/tags/tag219.xml" ContentType="application/vnd.openxmlformats-officedocument.presentationml.tags+xml"/>
  <Override PartName="/ppt/theme/themeOverride20.xml" ContentType="application/vnd.openxmlformats-officedocument.themeOverride+xml"/>
  <Override PartName="/ppt/tags/tag220.xml" ContentType="application/vnd.openxmlformats-officedocument.presentationml.tags+xml"/>
  <Override PartName="/ppt/notesSlides/notesSlide42.xml" ContentType="application/vnd.openxmlformats-officedocument.presentationml.notesSlide+xml"/>
  <Override PartName="/ppt/theme/themeOverride21.xml" ContentType="application/vnd.openxmlformats-officedocument.themeOverride+xml"/>
  <Override PartName="/ppt/tags/tag221.xml" ContentType="application/vnd.openxmlformats-officedocument.presentationml.tags+xml"/>
  <Override PartName="/ppt/notesSlides/notesSlide43.xml" ContentType="application/vnd.openxmlformats-officedocument.presentationml.notesSlide+xml"/>
  <Override PartName="/ppt/tags/tag222.xml" ContentType="application/vnd.openxmlformats-officedocument.presentationml.tags+xml"/>
  <Override PartName="/ppt/tags/tag223.xml" ContentType="application/vnd.openxmlformats-officedocument.presentationml.tags+xml"/>
  <Override PartName="/ppt/theme/themeOverride22.xml" ContentType="application/vnd.openxmlformats-officedocument.themeOverride+xml"/>
  <Override PartName="/ppt/tags/tag224.xml" ContentType="application/vnd.openxmlformats-officedocument.presentationml.tags+xml"/>
  <Override PartName="/ppt/notesSlides/notesSlide44.xml" ContentType="application/vnd.openxmlformats-officedocument.presentationml.notesSlide+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heme/themeOverride23.xml" ContentType="application/vnd.openxmlformats-officedocument.themeOverride+xml"/>
  <Override PartName="/ppt/tags/tag241.xml" ContentType="application/vnd.openxmlformats-officedocument.presentationml.tags+xml"/>
  <Override PartName="/ppt/notesSlides/notesSlide45.xml" ContentType="application/vnd.openxmlformats-officedocument.presentationml.notesSlide+xml"/>
  <Override PartName="/ppt/theme/themeOverride24.xml" ContentType="application/vnd.openxmlformats-officedocument.themeOverride+xml"/>
  <Override PartName="/ppt/tags/tag242.xml" ContentType="application/vnd.openxmlformats-officedocument.presentationml.tags+xml"/>
  <Override PartName="/ppt/notesSlides/notesSlide46.xml" ContentType="application/vnd.openxmlformats-officedocument.presentationml.notesSlide+xml"/>
  <Override PartName="/ppt/tags/tag24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 id="2147483660" r:id="rId2"/>
  </p:sldMasterIdLst>
  <p:notesMasterIdLst>
    <p:notesMasterId r:id="rId172"/>
  </p:notesMasterIdLst>
  <p:handoutMasterIdLst>
    <p:handoutMasterId r:id="rId173"/>
  </p:handoutMasterIdLst>
  <p:sldIdLst>
    <p:sldId id="799" r:id="rId3"/>
    <p:sldId id="715" r:id="rId4"/>
    <p:sldId id="1655" r:id="rId5"/>
    <p:sldId id="608" r:id="rId6"/>
    <p:sldId id="257" r:id="rId7"/>
    <p:sldId id="1656" r:id="rId8"/>
    <p:sldId id="1657" r:id="rId9"/>
    <p:sldId id="259" r:id="rId10"/>
    <p:sldId id="978" r:id="rId11"/>
    <p:sldId id="1392" r:id="rId12"/>
    <p:sldId id="1393" r:id="rId13"/>
    <p:sldId id="1394" r:id="rId14"/>
    <p:sldId id="887" r:id="rId15"/>
    <p:sldId id="891" r:id="rId16"/>
    <p:sldId id="892" r:id="rId17"/>
    <p:sldId id="258" r:id="rId18"/>
    <p:sldId id="1672" r:id="rId19"/>
    <p:sldId id="1673" r:id="rId20"/>
    <p:sldId id="1674" r:id="rId21"/>
    <p:sldId id="1675" r:id="rId22"/>
    <p:sldId id="1677" r:id="rId23"/>
    <p:sldId id="279" r:id="rId24"/>
    <p:sldId id="269" r:id="rId25"/>
    <p:sldId id="272" r:id="rId26"/>
    <p:sldId id="274" r:id="rId27"/>
    <p:sldId id="275" r:id="rId28"/>
    <p:sldId id="1236" r:id="rId29"/>
    <p:sldId id="277" r:id="rId30"/>
    <p:sldId id="278" r:id="rId31"/>
    <p:sldId id="322" r:id="rId32"/>
    <p:sldId id="1237" r:id="rId33"/>
    <p:sldId id="324" r:id="rId34"/>
    <p:sldId id="276" r:id="rId35"/>
    <p:sldId id="281" r:id="rId36"/>
    <p:sldId id="280" r:id="rId37"/>
    <p:sldId id="1643" r:id="rId38"/>
    <p:sldId id="981" r:id="rId39"/>
    <p:sldId id="1238" r:id="rId40"/>
    <p:sldId id="1267" r:id="rId41"/>
    <p:sldId id="356" r:id="rId42"/>
    <p:sldId id="1678" r:id="rId43"/>
    <p:sldId id="357" r:id="rId44"/>
    <p:sldId id="1658" r:id="rId45"/>
    <p:sldId id="1659" r:id="rId46"/>
    <p:sldId id="1660" r:id="rId47"/>
    <p:sldId id="1268" r:id="rId48"/>
    <p:sldId id="984" r:id="rId49"/>
    <p:sldId id="294" r:id="rId50"/>
    <p:sldId id="321" r:id="rId51"/>
    <p:sldId id="1630" r:id="rId52"/>
    <p:sldId id="320" r:id="rId53"/>
    <p:sldId id="1239" r:id="rId54"/>
    <p:sldId id="295" r:id="rId55"/>
    <p:sldId id="1240" r:id="rId56"/>
    <p:sldId id="337" r:id="rId57"/>
    <p:sldId id="1640" r:id="rId58"/>
    <p:sldId id="1641" r:id="rId59"/>
    <p:sldId id="1642" r:id="rId60"/>
    <p:sldId id="336" r:id="rId61"/>
    <p:sldId id="1241" r:id="rId62"/>
    <p:sldId id="1242" r:id="rId63"/>
    <p:sldId id="1661" r:id="rId64"/>
    <p:sldId id="1662" r:id="rId65"/>
    <p:sldId id="1663" r:id="rId66"/>
    <p:sldId id="1664" r:id="rId67"/>
    <p:sldId id="1665" r:id="rId68"/>
    <p:sldId id="1667" r:id="rId69"/>
    <p:sldId id="1668" r:id="rId70"/>
    <p:sldId id="1666" r:id="rId71"/>
    <p:sldId id="983" r:id="rId72"/>
    <p:sldId id="332" r:id="rId73"/>
    <p:sldId id="1634" r:id="rId74"/>
    <p:sldId id="333" r:id="rId75"/>
    <p:sldId id="328" r:id="rId76"/>
    <p:sldId id="335" r:id="rId77"/>
    <p:sldId id="329" r:id="rId78"/>
    <p:sldId id="330" r:id="rId79"/>
    <p:sldId id="1644" r:id="rId80"/>
    <p:sldId id="985" r:id="rId81"/>
    <p:sldId id="1243" r:id="rId82"/>
    <p:sldId id="338" r:id="rId83"/>
    <p:sldId id="398" r:id="rId84"/>
    <p:sldId id="340" r:id="rId85"/>
    <p:sldId id="980" r:id="rId86"/>
    <p:sldId id="339" r:id="rId87"/>
    <p:sldId id="1244" r:id="rId88"/>
    <p:sldId id="341" r:id="rId89"/>
    <p:sldId id="433" r:id="rId90"/>
    <p:sldId id="435" r:id="rId91"/>
    <p:sldId id="437" r:id="rId92"/>
    <p:sldId id="436" r:id="rId93"/>
    <p:sldId id="439" r:id="rId94"/>
    <p:sldId id="1246" r:id="rId95"/>
    <p:sldId id="441" r:id="rId96"/>
    <p:sldId id="1652" r:id="rId97"/>
    <p:sldId id="440" r:id="rId98"/>
    <p:sldId id="1646" r:id="rId99"/>
    <p:sldId id="1645" r:id="rId100"/>
    <p:sldId id="299" r:id="rId101"/>
    <p:sldId id="591" r:id="rId102"/>
    <p:sldId id="593" r:id="rId103"/>
    <p:sldId id="1636" r:id="rId104"/>
    <p:sldId id="1247" r:id="rId105"/>
    <p:sldId id="1248" r:id="rId106"/>
    <p:sldId id="590" r:id="rId107"/>
    <p:sldId id="1635" r:id="rId108"/>
    <p:sldId id="697" r:id="rId109"/>
    <p:sldId id="1637" r:id="rId110"/>
    <p:sldId id="1067" r:id="rId111"/>
    <p:sldId id="1249" r:id="rId112"/>
    <p:sldId id="1275" r:id="rId113"/>
    <p:sldId id="1167" r:id="rId114"/>
    <p:sldId id="1168" r:id="rId115"/>
    <p:sldId id="1169" r:id="rId116"/>
    <p:sldId id="1170" r:id="rId117"/>
    <p:sldId id="1160" r:id="rId118"/>
    <p:sldId id="699" r:id="rId119"/>
    <p:sldId id="700" r:id="rId120"/>
    <p:sldId id="1250" r:id="rId121"/>
    <p:sldId id="1068" r:id="rId122"/>
    <p:sldId id="702" r:id="rId123"/>
    <p:sldId id="701" r:id="rId124"/>
    <p:sldId id="703" r:id="rId125"/>
    <p:sldId id="1653" r:id="rId126"/>
    <p:sldId id="1650" r:id="rId127"/>
    <p:sldId id="1654" r:id="rId128"/>
    <p:sldId id="1651" r:id="rId129"/>
    <p:sldId id="704" r:id="rId130"/>
    <p:sldId id="705" r:id="rId131"/>
    <p:sldId id="1638" r:id="rId132"/>
    <p:sldId id="1639" r:id="rId133"/>
    <p:sldId id="1647" r:id="rId134"/>
    <p:sldId id="1648" r:id="rId135"/>
    <p:sldId id="1649" r:id="rId136"/>
    <p:sldId id="706" r:id="rId137"/>
    <p:sldId id="1070" r:id="rId138"/>
    <p:sldId id="1251" r:id="rId139"/>
    <p:sldId id="707" r:id="rId140"/>
    <p:sldId id="709" r:id="rId141"/>
    <p:sldId id="710" r:id="rId142"/>
    <p:sldId id="1252" r:id="rId143"/>
    <p:sldId id="1253" r:id="rId144"/>
    <p:sldId id="1254" r:id="rId145"/>
    <p:sldId id="1255" r:id="rId146"/>
    <p:sldId id="711" r:id="rId147"/>
    <p:sldId id="1256" r:id="rId148"/>
    <p:sldId id="1257" r:id="rId149"/>
    <p:sldId id="1258" r:id="rId150"/>
    <p:sldId id="1259" r:id="rId151"/>
    <p:sldId id="1173" r:id="rId152"/>
    <p:sldId id="888" r:id="rId153"/>
    <p:sldId id="1376" r:id="rId154"/>
    <p:sldId id="1377" r:id="rId155"/>
    <p:sldId id="1378" r:id="rId156"/>
    <p:sldId id="1379" r:id="rId157"/>
    <p:sldId id="1380" r:id="rId158"/>
    <p:sldId id="1381" r:id="rId159"/>
    <p:sldId id="1382" r:id="rId160"/>
    <p:sldId id="1383" r:id="rId161"/>
    <p:sldId id="1384" r:id="rId162"/>
    <p:sldId id="1385" r:id="rId163"/>
    <p:sldId id="1386" r:id="rId164"/>
    <p:sldId id="1387" r:id="rId165"/>
    <p:sldId id="1388" r:id="rId166"/>
    <p:sldId id="1389" r:id="rId167"/>
    <p:sldId id="1390" r:id="rId168"/>
    <p:sldId id="1669" r:id="rId169"/>
    <p:sldId id="1670" r:id="rId170"/>
    <p:sldId id="714" r:id="rId17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33639"/>
    <a:srgbClr val="FFD100"/>
    <a:srgbClr val="FFFFFF"/>
    <a:srgbClr val="E9F8F7"/>
    <a:srgbClr val="121212"/>
    <a:srgbClr val="0E0E0E"/>
    <a:srgbClr val="D52B1E"/>
    <a:srgbClr val="48412E"/>
    <a:srgbClr val="EDCD6A"/>
    <a:srgbClr val="0D111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847" autoAdjust="0"/>
    <p:restoredTop sz="91921"/>
  </p:normalViewPr>
  <p:slideViewPr>
    <p:cSldViewPr snapToGrid="0">
      <p:cViewPr varScale="1">
        <p:scale>
          <a:sx n="58" d="100"/>
          <a:sy n="58" d="100"/>
        </p:scale>
        <p:origin x="15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117" Type="http://schemas.openxmlformats.org/officeDocument/2006/relationships/slide" Target="slides/slide115.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12" Type="http://schemas.openxmlformats.org/officeDocument/2006/relationships/slide" Target="slides/slide110.xml"/><Relationship Id="rId133" Type="http://schemas.openxmlformats.org/officeDocument/2006/relationships/slide" Target="slides/slide131.xml"/><Relationship Id="rId138" Type="http://schemas.openxmlformats.org/officeDocument/2006/relationships/slide" Target="slides/slide136.xml"/><Relationship Id="rId154" Type="http://schemas.openxmlformats.org/officeDocument/2006/relationships/slide" Target="slides/slide152.xml"/><Relationship Id="rId159" Type="http://schemas.openxmlformats.org/officeDocument/2006/relationships/slide" Target="slides/slide157.xml"/><Relationship Id="rId175" Type="http://schemas.openxmlformats.org/officeDocument/2006/relationships/presProps" Target="presProps.xml"/><Relationship Id="rId170" Type="http://schemas.openxmlformats.org/officeDocument/2006/relationships/slide" Target="slides/slide168.xml"/><Relationship Id="rId16" Type="http://schemas.openxmlformats.org/officeDocument/2006/relationships/slide" Target="slides/slide14.xml"/><Relationship Id="rId107" Type="http://schemas.openxmlformats.org/officeDocument/2006/relationships/slide" Target="slides/slide105.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slide" Target="slides/slide100.xml"/><Relationship Id="rId123" Type="http://schemas.openxmlformats.org/officeDocument/2006/relationships/slide" Target="slides/slide121.xml"/><Relationship Id="rId128" Type="http://schemas.openxmlformats.org/officeDocument/2006/relationships/slide" Target="slides/slide126.xml"/><Relationship Id="rId144" Type="http://schemas.openxmlformats.org/officeDocument/2006/relationships/slide" Target="slides/slide142.xml"/><Relationship Id="rId149" Type="http://schemas.openxmlformats.org/officeDocument/2006/relationships/slide" Target="slides/slide147.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160" Type="http://schemas.openxmlformats.org/officeDocument/2006/relationships/slide" Target="slides/slide158.xml"/><Relationship Id="rId165" Type="http://schemas.openxmlformats.org/officeDocument/2006/relationships/slide" Target="slides/slide16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slide" Target="slides/slide111.xml"/><Relationship Id="rId118" Type="http://schemas.openxmlformats.org/officeDocument/2006/relationships/slide" Target="slides/slide116.xml"/><Relationship Id="rId134" Type="http://schemas.openxmlformats.org/officeDocument/2006/relationships/slide" Target="slides/slide132.xml"/><Relationship Id="rId139" Type="http://schemas.openxmlformats.org/officeDocument/2006/relationships/slide" Target="slides/slide137.xml"/><Relationship Id="rId80" Type="http://schemas.openxmlformats.org/officeDocument/2006/relationships/slide" Target="slides/slide78.xml"/><Relationship Id="rId85" Type="http://schemas.openxmlformats.org/officeDocument/2006/relationships/slide" Target="slides/slide83.xml"/><Relationship Id="rId150" Type="http://schemas.openxmlformats.org/officeDocument/2006/relationships/slide" Target="slides/slide148.xml"/><Relationship Id="rId155" Type="http://schemas.openxmlformats.org/officeDocument/2006/relationships/slide" Target="slides/slide153.xml"/><Relationship Id="rId171" Type="http://schemas.openxmlformats.org/officeDocument/2006/relationships/slide" Target="slides/slide169.xml"/><Relationship Id="rId176" Type="http://schemas.openxmlformats.org/officeDocument/2006/relationships/viewProps" Target="viewProps.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slide" Target="slides/slide101.xml"/><Relationship Id="rId108" Type="http://schemas.openxmlformats.org/officeDocument/2006/relationships/slide" Target="slides/slide106.xml"/><Relationship Id="rId124" Type="http://schemas.openxmlformats.org/officeDocument/2006/relationships/slide" Target="slides/slide122.xml"/><Relationship Id="rId129" Type="http://schemas.openxmlformats.org/officeDocument/2006/relationships/slide" Target="slides/slide127.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slide" Target="slides/slide89.xml"/><Relationship Id="rId96" Type="http://schemas.openxmlformats.org/officeDocument/2006/relationships/slide" Target="slides/slide94.xml"/><Relationship Id="rId140" Type="http://schemas.openxmlformats.org/officeDocument/2006/relationships/slide" Target="slides/slide138.xml"/><Relationship Id="rId145" Type="http://schemas.openxmlformats.org/officeDocument/2006/relationships/slide" Target="slides/slide143.xml"/><Relationship Id="rId161" Type="http://schemas.openxmlformats.org/officeDocument/2006/relationships/slide" Target="slides/slide159.xml"/><Relationship Id="rId166" Type="http://schemas.openxmlformats.org/officeDocument/2006/relationships/slide" Target="slides/slide164.xml"/><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slide" Target="slides/slide112.xml"/><Relationship Id="rId119" Type="http://schemas.openxmlformats.org/officeDocument/2006/relationships/slide" Target="slides/slide117.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122" Type="http://schemas.openxmlformats.org/officeDocument/2006/relationships/slide" Target="slides/slide120.xml"/><Relationship Id="rId130" Type="http://schemas.openxmlformats.org/officeDocument/2006/relationships/slide" Target="slides/slide128.xml"/><Relationship Id="rId135" Type="http://schemas.openxmlformats.org/officeDocument/2006/relationships/slide" Target="slides/slide133.xml"/><Relationship Id="rId143" Type="http://schemas.openxmlformats.org/officeDocument/2006/relationships/slide" Target="slides/slide141.xml"/><Relationship Id="rId148" Type="http://schemas.openxmlformats.org/officeDocument/2006/relationships/slide" Target="slides/slide146.xml"/><Relationship Id="rId151" Type="http://schemas.openxmlformats.org/officeDocument/2006/relationships/slide" Target="slides/slide149.xml"/><Relationship Id="rId156" Type="http://schemas.openxmlformats.org/officeDocument/2006/relationships/slide" Target="slides/slide154.xml"/><Relationship Id="rId164" Type="http://schemas.openxmlformats.org/officeDocument/2006/relationships/slide" Target="slides/slide162.xml"/><Relationship Id="rId169" Type="http://schemas.openxmlformats.org/officeDocument/2006/relationships/slide" Target="slides/slide167.xml"/><Relationship Id="rId177"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72" Type="http://schemas.openxmlformats.org/officeDocument/2006/relationships/notesMaster" Target="notesMasters/notesMaster1.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slide" Target="slides/slide10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slide" Target="slides/slide102.xml"/><Relationship Id="rId120" Type="http://schemas.openxmlformats.org/officeDocument/2006/relationships/slide" Target="slides/slide118.xml"/><Relationship Id="rId125" Type="http://schemas.openxmlformats.org/officeDocument/2006/relationships/slide" Target="slides/slide123.xml"/><Relationship Id="rId141" Type="http://schemas.openxmlformats.org/officeDocument/2006/relationships/slide" Target="slides/slide139.xml"/><Relationship Id="rId146" Type="http://schemas.openxmlformats.org/officeDocument/2006/relationships/slide" Target="slides/slide144.xml"/><Relationship Id="rId167" Type="http://schemas.openxmlformats.org/officeDocument/2006/relationships/slide" Target="slides/slide165.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162" Type="http://schemas.openxmlformats.org/officeDocument/2006/relationships/slide" Target="slides/slide16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slide" Target="slides/slide108.xml"/><Relationship Id="rId115" Type="http://schemas.openxmlformats.org/officeDocument/2006/relationships/slide" Target="slides/slide113.xml"/><Relationship Id="rId131" Type="http://schemas.openxmlformats.org/officeDocument/2006/relationships/slide" Target="slides/slide129.xml"/><Relationship Id="rId136" Type="http://schemas.openxmlformats.org/officeDocument/2006/relationships/slide" Target="slides/slide134.xml"/><Relationship Id="rId157" Type="http://schemas.openxmlformats.org/officeDocument/2006/relationships/slide" Target="slides/slide155.xml"/><Relationship Id="rId178" Type="http://schemas.openxmlformats.org/officeDocument/2006/relationships/tableStyles" Target="tableStyles.xml"/><Relationship Id="rId61" Type="http://schemas.openxmlformats.org/officeDocument/2006/relationships/slide" Target="slides/slide59.xml"/><Relationship Id="rId82" Type="http://schemas.openxmlformats.org/officeDocument/2006/relationships/slide" Target="slides/slide80.xml"/><Relationship Id="rId152" Type="http://schemas.openxmlformats.org/officeDocument/2006/relationships/slide" Target="slides/slide150.xml"/><Relationship Id="rId173" Type="http://schemas.openxmlformats.org/officeDocument/2006/relationships/handoutMaster" Target="handoutMasters/handoutMaster1.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slide" Target="slides/slide103.xml"/><Relationship Id="rId126" Type="http://schemas.openxmlformats.org/officeDocument/2006/relationships/slide" Target="slides/slide124.xml"/><Relationship Id="rId147" Type="http://schemas.openxmlformats.org/officeDocument/2006/relationships/slide" Target="slides/slide145.xml"/><Relationship Id="rId168" Type="http://schemas.openxmlformats.org/officeDocument/2006/relationships/slide" Target="slides/slide166.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slide" Target="slides/slide119.xml"/><Relationship Id="rId142" Type="http://schemas.openxmlformats.org/officeDocument/2006/relationships/slide" Target="slides/slide140.xml"/><Relationship Id="rId163" Type="http://schemas.openxmlformats.org/officeDocument/2006/relationships/slide" Target="slides/slide161.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slide" Target="slides/slide114.xml"/><Relationship Id="rId137" Type="http://schemas.openxmlformats.org/officeDocument/2006/relationships/slide" Target="slides/slide135.xml"/><Relationship Id="rId158" Type="http://schemas.openxmlformats.org/officeDocument/2006/relationships/slide" Target="slides/slide156.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slide" Target="slides/slide109.xml"/><Relationship Id="rId132" Type="http://schemas.openxmlformats.org/officeDocument/2006/relationships/slide" Target="slides/slide130.xml"/><Relationship Id="rId153" Type="http://schemas.openxmlformats.org/officeDocument/2006/relationships/slide" Target="slides/slide151.xml"/><Relationship Id="rId174" Type="http://schemas.openxmlformats.org/officeDocument/2006/relationships/commentAuthors" Target="commentAuthors.xml"/><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slide" Target="slides/slide104.xml"/><Relationship Id="rId127" Type="http://schemas.openxmlformats.org/officeDocument/2006/relationships/slide" Target="slides/slide12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2018/11/19</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4266568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jpeg>
</file>

<file path=ppt/media/image23.png>
</file>

<file path=ppt/media/image24.jpeg>
</file>

<file path=ppt/media/image25.jpeg>
</file>

<file path=ppt/media/image26.jpeg>
</file>

<file path=ppt/media/image27.jpeg>
</file>

<file path=ppt/media/image28.png>
</file>

<file path=ppt/media/image29.png>
</file>

<file path=ppt/media/image3.png>
</file>

<file path=ppt/media/image30.png>
</file>

<file path=ppt/media/image31.png>
</file>

<file path=ppt/media/image32.png>
</file>

<file path=ppt/media/image33.tiff>
</file>

<file path=ppt/media/image34.png>
</file>

<file path=ppt/media/image35.tiff>
</file>

<file path=ppt/media/image36.png>
</file>

<file path=ppt/media/image37.png>
</file>

<file path=ppt/media/image38.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jpeg>
</file>

<file path=ppt/media/image55.jpeg>
</file>

<file path=ppt/media/image56.tiff>
</file>

<file path=ppt/media/image57.tiff>
</file>

<file path=ppt/media/image58.tiff>
</file>

<file path=ppt/media/image59.tiff>
</file>

<file path=ppt/media/image6.jpeg>
</file>

<file path=ppt/media/image60.tiff>
</file>

<file path=ppt/media/image61.tiff>
</file>

<file path=ppt/media/image62.png>
</file>

<file path=ppt/media/image63.png>
</file>

<file path=ppt/media/image64.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25A8C7-CC1A-4A08-9B4B-31F43B054C7F}" type="datetimeFigureOut">
              <a:rPr lang="zh-CN" altLang="en-US" smtClean="0"/>
              <a:t>2018/11/19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E1B693-632D-4080-9CF6-EA28B66DC801}" type="slidenum">
              <a:rPr lang="zh-CN" altLang="en-US" smtClean="0"/>
              <a:t>‹#›</a:t>
            </a:fld>
            <a:endParaRPr lang="zh-CN" altLang="en-US"/>
          </a:p>
        </p:txBody>
      </p:sp>
    </p:spTree>
    <p:extLst>
      <p:ext uri="{BB962C8B-B14F-4D97-AF65-F5344CB8AC3E}">
        <p14:creationId xmlns:p14="http://schemas.microsoft.com/office/powerpoint/2010/main" val="6807464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baike.baidu.com/item/%E5%8D%8F%E5%AE%9A%E5%85%B3%E7%A8%8E" TargetMode="External"/><Relationship Id="rId2" Type="http://schemas.openxmlformats.org/officeDocument/2006/relationships/slide" Target="../slides/slide36.xml"/><Relationship Id="rId1" Type="http://schemas.openxmlformats.org/officeDocument/2006/relationships/notesMaster" Target="../notesMasters/notesMaster1.xml"/><Relationship Id="rId4" Type="http://schemas.openxmlformats.org/officeDocument/2006/relationships/hyperlink" Target="https://baike.baidu.com/item/%E7%89%87%E9%9D%A2%E6%9C%80%E6%83%A0%E5%9B%BD%E5%BE%85%E9%81%87" TargetMode="Externa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8" Type="http://schemas.openxmlformats.org/officeDocument/2006/relationships/hyperlink" Target="https://baike.baidu.com/item/%E8%90%A7%E6%9C%9D%E8%B4%B5/1977538" TargetMode="External"/><Relationship Id="rId13" Type="http://schemas.openxmlformats.org/officeDocument/2006/relationships/hyperlink" Target="https://baike.baidu.com/item/%E6%B1%9F%E5%AE%81/2886279" TargetMode="External"/><Relationship Id="rId3" Type="http://schemas.openxmlformats.org/officeDocument/2006/relationships/hyperlink" Target="https://baike.baidu.com/item/%E5%86%9C%E6%B0%91%E8%B5%B7%E4%B9%89/469714" TargetMode="External"/><Relationship Id="rId7" Type="http://schemas.openxmlformats.org/officeDocument/2006/relationships/hyperlink" Target="https://baike.baidu.com/item/%E6%9D%A8%E7%A7%80%E6%B8%85/5096" TargetMode="External"/><Relationship Id="rId12" Type="http://schemas.openxmlformats.org/officeDocument/2006/relationships/hyperlink" Target="https://baike.baidu.com/item/%E9%87%91%E7%94%B0%E6%9D%91/6885067" TargetMode="External"/><Relationship Id="rId2" Type="http://schemas.openxmlformats.org/officeDocument/2006/relationships/slide" Target="../slides/slide54.xml"/><Relationship Id="rId1" Type="http://schemas.openxmlformats.org/officeDocument/2006/relationships/notesMaster" Target="../notesMasters/notesMaster1.xml"/><Relationship Id="rId6" Type="http://schemas.openxmlformats.org/officeDocument/2006/relationships/hyperlink" Target="https://baike.baidu.com/item/%E6%B4%AA%E7%A7%80%E5%85%A8/233873" TargetMode="External"/><Relationship Id="rId11" Type="http://schemas.openxmlformats.org/officeDocument/2006/relationships/hyperlink" Target="https://baike.baidu.com/item/%E7%9F%B3%E8%BE%BE%E5%BC%80/368474" TargetMode="External"/><Relationship Id="rId5" Type="http://schemas.openxmlformats.org/officeDocument/2006/relationships/hyperlink" Target="https://baike.baidu.com/item/%E5%86%9C%E6%B0%91%E6%88%98%E4%BA%89/1235487" TargetMode="External"/><Relationship Id="rId15" Type="http://schemas.openxmlformats.org/officeDocument/2006/relationships/hyperlink" Target="https://baike.baidu.com/item/%E5%A4%A9%E4%BA%AC/3135781" TargetMode="External"/><Relationship Id="rId10" Type="http://schemas.openxmlformats.org/officeDocument/2006/relationships/hyperlink" Target="https://baike.baidu.com/item/%E9%9F%A6%E6%98%8C%E8%BE%89/1004626" TargetMode="External"/><Relationship Id="rId4" Type="http://schemas.openxmlformats.org/officeDocument/2006/relationships/hyperlink" Target="https://baike.baidu.com/item/%E4%B8%AD%E5%9B%BD%E5%8E%86%E5%8F%B2/152769" TargetMode="External"/><Relationship Id="rId9" Type="http://schemas.openxmlformats.org/officeDocument/2006/relationships/hyperlink" Target="https://baike.baidu.com/item/%E5%86%AF%E4%BA%91%E5%B1%B1/641124" TargetMode="External"/><Relationship Id="rId14" Type="http://schemas.openxmlformats.org/officeDocument/2006/relationships/hyperlink" Target="https://baike.baidu.com/item/%E5%8D%97%E4%BA%AC/23952" TargetMode="Externa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baike.baidu.com/item/%E5%85%AC%E8%BD%A6%E4%B8%8A%E4%B9%A6" TargetMode="External"/><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8" Type="http://schemas.openxmlformats.org/officeDocument/2006/relationships/hyperlink" Target="https://baike.baidu.com/item/%E5%BA%B7%E5%B9%BF%E4%BB%81/2527152" TargetMode="External"/><Relationship Id="rId3" Type="http://schemas.openxmlformats.org/officeDocument/2006/relationships/hyperlink" Target="https://baike.baidu.com/item/%E6%88%8A%E6%88%8C%E6%94%BF%E5%8F%98/2703977" TargetMode="External"/><Relationship Id="rId7" Type="http://schemas.openxmlformats.org/officeDocument/2006/relationships/hyperlink" Target="https://baike.baidu.com/item/%E8%B0%AD%E5%97%A3%E5%90%8C/21765" TargetMode="External"/><Relationship Id="rId12" Type="http://schemas.openxmlformats.org/officeDocument/2006/relationships/hyperlink" Target="https://baike.baidu.com/item/%E5%88%98%E5%85%89%E7%AC%AC/34034" TargetMode="External"/><Relationship Id="rId2" Type="http://schemas.openxmlformats.org/officeDocument/2006/relationships/slide" Target="../slides/slide127.xml"/><Relationship Id="rId1" Type="http://schemas.openxmlformats.org/officeDocument/2006/relationships/notesMaster" Target="../notesMasters/notesMaster1.xml"/><Relationship Id="rId6" Type="http://schemas.openxmlformats.org/officeDocument/2006/relationships/hyperlink" Target="https://baike.baidu.com/item/%E7%BB%B4%E6%96%B0" TargetMode="External"/><Relationship Id="rId11" Type="http://schemas.openxmlformats.org/officeDocument/2006/relationships/hyperlink" Target="https://baike.baidu.com/item/%E6%9D%A8%E9%94%90/4058" TargetMode="External"/><Relationship Id="rId5" Type="http://schemas.openxmlformats.org/officeDocument/2006/relationships/hyperlink" Target="https://baike.baidu.com/item/%E9%A1%BD%E5%9B%BA%E6%B4%BE/4160318" TargetMode="External"/><Relationship Id="rId10" Type="http://schemas.openxmlformats.org/officeDocument/2006/relationships/hyperlink" Target="https://baike.baidu.com/item/%E6%9D%A8%E6%B7%B1%E7%A7%80/1253261" TargetMode="External"/><Relationship Id="rId4" Type="http://schemas.openxmlformats.org/officeDocument/2006/relationships/hyperlink" Target="https://baike.baidu.com/item/%E6%85%88%E7%A6%A7%E5%A4%AA%E5%90%8E/114363" TargetMode="External"/><Relationship Id="rId9" Type="http://schemas.openxmlformats.org/officeDocument/2006/relationships/hyperlink" Target="https://baike.baidu.com/item/%E6%9E%97%E6%97%AD/17400" TargetMode="Externa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9E1B693-632D-4080-9CF6-EA28B66DC801}" type="slidenum">
              <a:rPr lang="zh-CN" altLang="en-US" smtClean="0"/>
              <a:t>1</a:t>
            </a:fld>
            <a:endParaRPr lang="zh-CN" altLang="en-US"/>
          </a:p>
        </p:txBody>
      </p:sp>
    </p:spTree>
    <p:extLst>
      <p:ext uri="{BB962C8B-B14F-4D97-AF65-F5344CB8AC3E}">
        <p14:creationId xmlns:p14="http://schemas.microsoft.com/office/powerpoint/2010/main" val="38081606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pitchFamily="34" charset="-122"/>
              </a:rPr>
              <a:t>14</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37995309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pitchFamily="34" charset="-122"/>
              </a:rPr>
              <a:t>15</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18155201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i="0" u="none" strike="noStrike" kern="1200" dirty="0">
                <a:solidFill>
                  <a:schemeClr val="tx1"/>
                </a:solidFill>
                <a:effectLst/>
                <a:latin typeface="+mn-lt"/>
                <a:ea typeface="+mn-ea"/>
                <a:cs typeface="+mn-cs"/>
              </a:rPr>
              <a:t>封建社会：</a:t>
            </a:r>
            <a:r>
              <a:rPr lang="zh-CN" altLang="en-US" sz="1200" b="0" i="0" u="none" strike="noStrike" kern="1200" dirty="0">
                <a:solidFill>
                  <a:schemeClr val="tx1"/>
                </a:solidFill>
                <a:effectLst/>
                <a:latin typeface="+mn-lt"/>
                <a:ea typeface="+mn-ea"/>
                <a:cs typeface="+mn-cs"/>
              </a:rPr>
              <a:t>指实行封建制度的社会状态，是</a:t>
            </a:r>
            <a:r>
              <a:rPr lang="zh-CN" altLang="en-US" sz="1200" b="1" i="0" u="none" strike="noStrike" kern="1200" dirty="0">
                <a:solidFill>
                  <a:schemeClr val="tx1"/>
                </a:solidFill>
                <a:effectLst/>
                <a:latin typeface="+mn-lt"/>
                <a:ea typeface="+mn-ea"/>
                <a:cs typeface="+mn-cs"/>
              </a:rPr>
              <a:t>马克思主义</a:t>
            </a:r>
            <a:r>
              <a:rPr lang="zh-CN" altLang="en-US" sz="1200" b="0" i="0" u="none" strike="noStrike" kern="1200" dirty="0">
                <a:solidFill>
                  <a:schemeClr val="tx1"/>
                </a:solidFill>
                <a:effectLst/>
                <a:latin typeface="+mn-lt"/>
                <a:ea typeface="+mn-ea"/>
                <a:cs typeface="+mn-cs"/>
              </a:rPr>
              <a:t>历史学家常用的学术名词。</a:t>
            </a:r>
            <a:endParaRPr lang="en-US" altLang="zh-CN" sz="1200" b="0" i="0" u="none" strike="noStrike" kern="1200" dirty="0">
              <a:solidFill>
                <a:schemeClr val="tx1"/>
              </a:solidFill>
              <a:effectLst/>
              <a:latin typeface="+mn-lt"/>
              <a:ea typeface="+mn-ea"/>
              <a:cs typeface="+mn-cs"/>
            </a:endParaRPr>
          </a:p>
          <a:p>
            <a:endParaRPr kumimoji="1" lang="zh-CN" altLang="en-US" dirty="0"/>
          </a:p>
        </p:txBody>
      </p:sp>
      <p:sp>
        <p:nvSpPr>
          <p:cNvPr id="4" name="灯片编号占位符 3"/>
          <p:cNvSpPr>
            <a:spLocks noGrp="1"/>
          </p:cNvSpPr>
          <p:nvPr>
            <p:ph type="sldNum" sz="quarter" idx="10"/>
          </p:nvPr>
        </p:nvSpPr>
        <p:spPr/>
        <p:txBody>
          <a:bodyPr/>
          <a:lstStyle/>
          <a:p>
            <a:fld id="{F9E1B693-632D-4080-9CF6-EA28B66DC801}" type="slidenum">
              <a:rPr lang="zh-CN" altLang="en-US" smtClean="0"/>
              <a:t>31</a:t>
            </a:fld>
            <a:endParaRPr lang="zh-CN" altLang="en-US"/>
          </a:p>
        </p:txBody>
      </p:sp>
    </p:spTree>
    <p:extLst>
      <p:ext uri="{BB962C8B-B14F-4D97-AF65-F5344CB8AC3E}">
        <p14:creationId xmlns:p14="http://schemas.microsoft.com/office/powerpoint/2010/main" val="35964918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dirty="0">
                <a:solidFill>
                  <a:schemeClr val="tx1"/>
                </a:solidFill>
                <a:effectLst/>
                <a:latin typeface="+mn-lt"/>
                <a:ea typeface="+mn-ea"/>
                <a:cs typeface="+mn-cs"/>
              </a:rPr>
              <a:t>鸦片战争的失败和一系列不平等条约的签订，使得中国社会性质发生根本性的变化。</a:t>
            </a:r>
            <a:endParaRPr lang="en-US" altLang="zh-CN" sz="1200" b="0" i="0" u="none" strike="noStrike" kern="1200" dirty="0">
              <a:solidFill>
                <a:schemeClr val="tx1"/>
              </a:solidFill>
              <a:effectLst/>
              <a:latin typeface="+mn-lt"/>
              <a:ea typeface="+mn-ea"/>
              <a:cs typeface="+mn-cs"/>
            </a:endParaRPr>
          </a:p>
          <a:p>
            <a:r>
              <a:rPr lang="zh-CN" altLang="en-US" sz="1200" b="0" i="0" u="none" strike="noStrike" kern="1200" dirty="0">
                <a:solidFill>
                  <a:schemeClr val="tx1"/>
                </a:solidFill>
                <a:effectLst/>
                <a:latin typeface="+mn-lt"/>
                <a:ea typeface="+mn-ea"/>
                <a:cs typeface="+mn-cs"/>
              </a:rPr>
              <a:t>外国资本主义从中国得到了割让香港岛，赔款</a:t>
            </a:r>
            <a:r>
              <a:rPr lang="en-US" altLang="zh-CN" sz="1200" b="0" i="0" u="none" strike="noStrike" kern="1200" dirty="0">
                <a:solidFill>
                  <a:schemeClr val="tx1"/>
                </a:solidFill>
                <a:effectLst/>
                <a:latin typeface="+mn-lt"/>
                <a:ea typeface="+mn-ea"/>
                <a:cs typeface="+mn-cs"/>
              </a:rPr>
              <a:t>2100</a:t>
            </a:r>
            <a:r>
              <a:rPr lang="zh-CN" altLang="en-US" sz="1200" b="0" i="0" u="none" strike="noStrike" kern="1200" dirty="0">
                <a:solidFill>
                  <a:schemeClr val="tx1"/>
                </a:solidFill>
                <a:effectLst/>
                <a:latin typeface="+mn-lt"/>
                <a:ea typeface="+mn-ea"/>
                <a:cs typeface="+mn-cs"/>
              </a:rPr>
              <a:t>万两银元，开放广州、福州、厦门、宁波、上海五口通商，以及</a:t>
            </a:r>
            <a:r>
              <a:rPr lang="zh-CN" altLang="en-US" sz="1200" b="0" i="0" u="none" strike="noStrike" kern="1200" dirty="0">
                <a:solidFill>
                  <a:schemeClr val="tx1"/>
                </a:solidFill>
                <a:effectLst/>
                <a:latin typeface="+mn-lt"/>
                <a:ea typeface="+mn-ea"/>
                <a:cs typeface="+mn-cs"/>
                <a:hlinkClick r:id="rId3"/>
              </a:rPr>
              <a:t>协定关税</a:t>
            </a:r>
            <a:r>
              <a:rPr lang="zh-CN" altLang="en-US" sz="1200" b="0" i="0" u="none" strike="noStrike" kern="1200" dirty="0">
                <a:solidFill>
                  <a:schemeClr val="tx1"/>
                </a:solidFill>
                <a:effectLst/>
                <a:latin typeface="+mn-lt"/>
                <a:ea typeface="+mn-ea"/>
                <a:cs typeface="+mn-cs"/>
              </a:rPr>
              <a:t>权、领事裁判权、</a:t>
            </a:r>
            <a:r>
              <a:rPr lang="zh-CN" altLang="en-US" sz="1200" b="0" i="0" u="none" strike="noStrike" kern="1200" dirty="0">
                <a:solidFill>
                  <a:schemeClr val="tx1"/>
                </a:solidFill>
                <a:effectLst/>
                <a:latin typeface="+mn-lt"/>
                <a:ea typeface="+mn-ea"/>
                <a:cs typeface="+mn-cs"/>
                <a:hlinkClick r:id="rId4"/>
              </a:rPr>
              <a:t>片面最惠国待遇</a:t>
            </a:r>
            <a:r>
              <a:rPr lang="zh-CN" altLang="en-US" sz="1200" b="0" i="0" u="none" strike="noStrike" kern="1200" dirty="0">
                <a:solidFill>
                  <a:schemeClr val="tx1"/>
                </a:solidFill>
                <a:effectLst/>
                <a:latin typeface="+mn-lt"/>
                <a:ea typeface="+mn-ea"/>
                <a:cs typeface="+mn-cs"/>
              </a:rPr>
              <a:t>等一系列特权，严重损害了中国的独立主权。</a:t>
            </a:r>
            <a:endParaRPr lang="en-US" altLang="zh-CN" sz="1200" b="0" i="0" u="none" strike="noStrike" kern="1200" dirty="0">
              <a:solidFill>
                <a:schemeClr val="tx1"/>
              </a:solidFill>
              <a:effectLst/>
              <a:latin typeface="+mn-lt"/>
              <a:ea typeface="+mn-ea"/>
              <a:cs typeface="+mn-cs"/>
            </a:endParaRPr>
          </a:p>
          <a:p>
            <a:r>
              <a:rPr kumimoji="1" lang="zh-CN" altLang="en-US" sz="1200" b="0" i="0" u="none" strike="noStrike" kern="1200" dirty="0">
                <a:solidFill>
                  <a:schemeClr val="tx1"/>
                </a:solidFill>
                <a:effectLst/>
                <a:latin typeface="+mn-lt"/>
                <a:ea typeface="+mn-ea"/>
                <a:cs typeface="+mn-cs"/>
              </a:rPr>
              <a:t>这个失败是必然的，为什么这么说呢。</a:t>
            </a:r>
            <a:endParaRPr kumimoji="1" lang="en-US" altLang="zh-CN" sz="1200" b="0" i="0" u="none" strike="noStrike" kern="1200" dirty="0">
              <a:solidFill>
                <a:schemeClr val="tx1"/>
              </a:solidFill>
              <a:effectLst/>
              <a:latin typeface="+mn-lt"/>
              <a:ea typeface="+mn-ea"/>
              <a:cs typeface="+mn-cs"/>
            </a:endParaRPr>
          </a:p>
          <a:p>
            <a:r>
              <a:rPr kumimoji="1" lang="zh-CN" altLang="en-US" sz="1200" b="0" i="0" u="none" strike="noStrike" kern="1200" dirty="0">
                <a:solidFill>
                  <a:schemeClr val="tx1"/>
                </a:solidFill>
                <a:effectLst/>
                <a:latin typeface="+mn-lt"/>
                <a:ea typeface="+mn-ea"/>
                <a:cs typeface="+mn-cs"/>
              </a:rPr>
              <a:t>但是的中国闭关锁国迂腐到什么地步？外国人来觐见，不下跪，皇上面子上过不去，就以讹传讹说外国人的膝盖不能弯，直到后来鸦片战争，清军都以为把外国人打倒了就行，他们就站不起来了。</a:t>
            </a:r>
            <a:endParaRPr kumimoji="1" lang="en-US" altLang="zh-CN" sz="1200" b="0" i="0" u="none" strike="noStrike" kern="1200" dirty="0">
              <a:solidFill>
                <a:schemeClr val="tx1"/>
              </a:solidFill>
              <a:effectLst/>
              <a:latin typeface="+mn-lt"/>
              <a:ea typeface="+mn-ea"/>
              <a:cs typeface="+mn-cs"/>
            </a:endParaRPr>
          </a:p>
          <a:p>
            <a:r>
              <a:rPr kumimoji="1" lang="zh-CN" altLang="en-US" sz="1200" b="0" i="0" u="none" strike="noStrike" kern="1200" dirty="0">
                <a:solidFill>
                  <a:schemeClr val="tx1"/>
                </a:solidFill>
                <a:effectLst/>
                <a:latin typeface="+mn-lt"/>
                <a:ea typeface="+mn-ea"/>
                <a:cs typeface="+mn-cs"/>
              </a:rPr>
              <a:t>结果可想而知了</a:t>
            </a:r>
            <a:r>
              <a:rPr kumimoji="1" lang="en-US" altLang="zh-CN" sz="1200" b="0" i="0" u="none" strike="noStrike" kern="1200" dirty="0">
                <a:solidFill>
                  <a:schemeClr val="tx1"/>
                </a:solidFill>
                <a:effectLst/>
                <a:latin typeface="+mn-lt"/>
                <a:ea typeface="+mn-ea"/>
                <a:cs typeface="+mn-cs"/>
              </a:rPr>
              <a:t>……</a:t>
            </a:r>
            <a:endParaRPr kumimoji="1" lang="zh-CN" altLang="en-US" dirty="0"/>
          </a:p>
        </p:txBody>
      </p:sp>
      <p:sp>
        <p:nvSpPr>
          <p:cNvPr id="4" name="灯片编号占位符 3"/>
          <p:cNvSpPr>
            <a:spLocks noGrp="1"/>
          </p:cNvSpPr>
          <p:nvPr>
            <p:ph type="sldNum" sz="quarter" idx="10"/>
          </p:nvPr>
        </p:nvSpPr>
        <p:spPr/>
        <p:txBody>
          <a:bodyPr/>
          <a:lstStyle/>
          <a:p>
            <a:fld id="{F9E1B693-632D-4080-9CF6-EA28B66DC801}" type="slidenum">
              <a:rPr lang="zh-CN" altLang="en-US" smtClean="0"/>
              <a:t>36</a:t>
            </a:fld>
            <a:endParaRPr lang="zh-CN" altLang="en-US"/>
          </a:p>
        </p:txBody>
      </p:sp>
    </p:spTree>
    <p:extLst>
      <p:ext uri="{BB962C8B-B14F-4D97-AF65-F5344CB8AC3E}">
        <p14:creationId xmlns:p14="http://schemas.microsoft.com/office/powerpoint/2010/main" val="6043708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pitchFamily="34" charset="-122"/>
              </a:rPr>
              <a:t>37</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12302418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pitchFamily="34" charset="-122"/>
              </a:rPr>
              <a:t>38</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40222041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因为当时的清廷要求</a:t>
            </a:r>
          </a:p>
        </p:txBody>
      </p:sp>
    </p:spTree>
    <p:extLst>
      <p:ext uri="{BB962C8B-B14F-4D97-AF65-F5344CB8AC3E}">
        <p14:creationId xmlns:p14="http://schemas.microsoft.com/office/powerpoint/2010/main" val="1038438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sz="1200" b="1" i="0" u="none" strike="noStrike" kern="1200" dirty="0">
                <a:solidFill>
                  <a:schemeClr val="tx1"/>
                </a:solidFill>
                <a:effectLst/>
                <a:latin typeface="+mn-lt"/>
                <a:ea typeface="+mn-ea"/>
                <a:cs typeface="+mn-cs"/>
              </a:rPr>
              <a:t>太平天国</a:t>
            </a:r>
            <a:r>
              <a:rPr lang="zh-CN" altLang="en-US" sz="1200" b="0" i="0" u="none" strike="noStrike" kern="1200" dirty="0">
                <a:solidFill>
                  <a:schemeClr val="tx1"/>
                </a:solidFill>
                <a:effectLst/>
                <a:latin typeface="+mn-lt"/>
                <a:ea typeface="+mn-ea"/>
                <a:cs typeface="+mn-cs"/>
              </a:rPr>
              <a:t>（</a:t>
            </a:r>
            <a:r>
              <a:rPr lang="en-US" altLang="zh-CN" sz="1200" b="0" i="0" u="none" strike="noStrike" kern="1200" dirty="0">
                <a:solidFill>
                  <a:schemeClr val="tx1"/>
                </a:solidFill>
                <a:effectLst/>
                <a:latin typeface="+mn-lt"/>
                <a:ea typeface="+mn-ea"/>
                <a:cs typeface="+mn-cs"/>
              </a:rPr>
              <a:t>1851</a:t>
            </a:r>
            <a:r>
              <a:rPr lang="zh-CN" altLang="en-US" sz="1200" b="0" i="0" u="none" strike="noStrike" kern="1200" dirty="0">
                <a:solidFill>
                  <a:schemeClr val="tx1"/>
                </a:solidFill>
                <a:effectLst/>
                <a:latin typeface="+mn-lt"/>
                <a:ea typeface="+mn-ea"/>
                <a:cs typeface="+mn-cs"/>
              </a:rPr>
              <a:t>年</a:t>
            </a:r>
            <a:r>
              <a:rPr lang="en-US" altLang="zh-CN" sz="1200" b="0" i="0" u="none" strike="noStrike" kern="1200" dirty="0">
                <a:solidFill>
                  <a:schemeClr val="tx1"/>
                </a:solidFill>
                <a:effectLst/>
                <a:latin typeface="+mn-lt"/>
                <a:ea typeface="+mn-ea"/>
                <a:cs typeface="+mn-cs"/>
              </a:rPr>
              <a:t>—1864</a:t>
            </a:r>
            <a:r>
              <a:rPr lang="zh-CN" altLang="en-US" sz="1200" b="0" i="0" u="none" strike="noStrike" kern="1200" dirty="0">
                <a:solidFill>
                  <a:schemeClr val="tx1"/>
                </a:solidFill>
                <a:effectLst/>
                <a:latin typeface="+mn-lt"/>
                <a:ea typeface="+mn-ea"/>
                <a:cs typeface="+mn-cs"/>
              </a:rPr>
              <a:t>年）（其中“天”字两横上长下短；“囯”字内为“王”字），后期曾先后改称</a:t>
            </a:r>
            <a:r>
              <a:rPr lang="zh-CN" altLang="en-US" sz="1200" b="1" i="0" u="none" strike="noStrike" kern="1200" dirty="0">
                <a:solidFill>
                  <a:schemeClr val="tx1"/>
                </a:solidFill>
                <a:effectLst/>
                <a:latin typeface="+mn-lt"/>
                <a:ea typeface="+mn-ea"/>
                <a:cs typeface="+mn-cs"/>
              </a:rPr>
              <a:t>上帝天囯</a:t>
            </a:r>
            <a:r>
              <a:rPr lang="zh-CN" altLang="en-US" sz="1200" b="0" i="0" u="none" strike="noStrike" kern="1200" dirty="0">
                <a:solidFill>
                  <a:schemeClr val="tx1"/>
                </a:solidFill>
                <a:effectLst/>
                <a:latin typeface="+mn-lt"/>
                <a:ea typeface="+mn-ea"/>
                <a:cs typeface="+mn-cs"/>
              </a:rPr>
              <a:t>、</a:t>
            </a:r>
            <a:r>
              <a:rPr lang="zh-CN" altLang="en-US" sz="1200" b="1" i="0" u="none" strike="noStrike" kern="1200" dirty="0">
                <a:solidFill>
                  <a:schemeClr val="tx1"/>
                </a:solidFill>
                <a:effectLst/>
                <a:latin typeface="+mn-lt"/>
                <a:ea typeface="+mn-ea"/>
                <a:cs typeface="+mn-cs"/>
              </a:rPr>
              <a:t>天父天兄天王太平天囯</a:t>
            </a:r>
            <a:r>
              <a:rPr lang="zh-CN" altLang="en-US" sz="1200" b="0" i="0" u="none" strike="noStrike" kern="1200" dirty="0">
                <a:solidFill>
                  <a:schemeClr val="tx1"/>
                </a:solidFill>
                <a:effectLst/>
                <a:latin typeface="+mn-lt"/>
                <a:ea typeface="+mn-ea"/>
                <a:cs typeface="+mn-cs"/>
              </a:rPr>
              <a:t>。</a:t>
            </a:r>
            <a:r>
              <a:rPr lang="zh-CN" altLang="en-US" sz="1200" b="0" i="0" u="none" strike="noStrike" kern="1200" baseline="30000" dirty="0">
                <a:solidFill>
                  <a:schemeClr val="tx1"/>
                </a:solidFill>
                <a:effectLst/>
                <a:latin typeface="+mn-lt"/>
                <a:ea typeface="+mn-ea"/>
                <a:cs typeface="+mn-cs"/>
              </a:rPr>
              <a:t> </a:t>
            </a:r>
            <a:r>
              <a:rPr lang="en-US" altLang="zh-CN" sz="1200" b="0" i="0" u="none" strike="noStrike" kern="1200" baseline="30000" dirty="0">
                <a:solidFill>
                  <a:schemeClr val="tx1"/>
                </a:solidFill>
                <a:effectLst/>
                <a:latin typeface="+mn-lt"/>
                <a:ea typeface="+mn-ea"/>
                <a:cs typeface="+mn-cs"/>
              </a:rPr>
              <a:t>[1]</a:t>
            </a:r>
            <a:r>
              <a:rPr lang="zh-CN" altLang="en-US" sz="1200" b="0" i="0" u="none" strike="noStrike" kern="1200" dirty="0">
                <a:solidFill>
                  <a:schemeClr val="tx1"/>
                </a:solidFill>
                <a:effectLst/>
                <a:latin typeface="+mn-lt"/>
                <a:ea typeface="+mn-ea"/>
                <a:cs typeface="+mn-cs"/>
              </a:rPr>
              <a:t>  是清朝后期的一次由</a:t>
            </a:r>
            <a:r>
              <a:rPr lang="zh-CN" altLang="en-US" sz="1200" b="0" i="0" u="none" strike="noStrike" kern="1200" dirty="0">
                <a:solidFill>
                  <a:schemeClr val="tx1"/>
                </a:solidFill>
                <a:effectLst/>
                <a:latin typeface="+mn-lt"/>
                <a:ea typeface="+mn-ea"/>
                <a:cs typeface="+mn-cs"/>
                <a:hlinkClick r:id="rId3"/>
              </a:rPr>
              <a:t>农民起义</a:t>
            </a:r>
            <a:r>
              <a:rPr lang="zh-CN" altLang="en-US" sz="1200" b="0" i="0" u="none" strike="noStrike" kern="1200" dirty="0">
                <a:solidFill>
                  <a:schemeClr val="tx1"/>
                </a:solidFill>
                <a:effectLst/>
                <a:latin typeface="+mn-lt"/>
                <a:ea typeface="+mn-ea"/>
                <a:cs typeface="+mn-cs"/>
              </a:rPr>
              <a:t>创建的农民政权，也是</a:t>
            </a:r>
            <a:r>
              <a:rPr lang="zh-CN" altLang="en-US" sz="1200" b="0" i="0" u="none" strike="noStrike" kern="1200" dirty="0">
                <a:solidFill>
                  <a:schemeClr val="tx1"/>
                </a:solidFill>
                <a:effectLst/>
                <a:latin typeface="+mn-lt"/>
                <a:ea typeface="+mn-ea"/>
                <a:cs typeface="+mn-cs"/>
                <a:hlinkClick r:id="rId4"/>
              </a:rPr>
              <a:t>中国历史</a:t>
            </a:r>
            <a:r>
              <a:rPr lang="zh-CN" altLang="en-US" sz="1200" b="0" i="0" u="none" strike="noStrike" kern="1200" dirty="0">
                <a:solidFill>
                  <a:schemeClr val="tx1"/>
                </a:solidFill>
                <a:effectLst/>
                <a:latin typeface="+mn-lt"/>
                <a:ea typeface="+mn-ea"/>
                <a:cs typeface="+mn-cs"/>
              </a:rPr>
              <a:t>上最大规模的</a:t>
            </a:r>
            <a:r>
              <a:rPr lang="zh-CN" altLang="en-US" sz="1200" b="0" i="0" u="none" strike="noStrike" kern="1200" dirty="0">
                <a:solidFill>
                  <a:schemeClr val="tx1"/>
                </a:solidFill>
                <a:effectLst/>
                <a:latin typeface="+mn-lt"/>
                <a:ea typeface="+mn-ea"/>
                <a:cs typeface="+mn-cs"/>
                <a:hlinkClick r:id="rId5"/>
              </a:rPr>
              <a:t>农民战争</a:t>
            </a:r>
            <a:r>
              <a:rPr lang="zh-CN" altLang="en-US" sz="1200" b="0" i="0" u="none" strike="noStrike" kern="1200" dirty="0">
                <a:solidFill>
                  <a:schemeClr val="tx1"/>
                </a:solidFill>
                <a:effectLst/>
                <a:latin typeface="+mn-lt"/>
                <a:ea typeface="+mn-ea"/>
                <a:cs typeface="+mn-cs"/>
              </a:rPr>
              <a:t>。</a:t>
            </a:r>
            <a:endParaRPr lang="en-US" altLang="zh-CN" sz="1200" b="0" i="0" u="none" strike="noStrike" kern="1200" dirty="0">
              <a:solidFill>
                <a:schemeClr val="tx1"/>
              </a:solidFill>
              <a:effectLst/>
              <a:latin typeface="+mn-lt"/>
              <a:ea typeface="+mn-ea"/>
              <a:cs typeface="+mn-cs"/>
            </a:endParaRPr>
          </a:p>
          <a:p>
            <a:r>
              <a:rPr lang="en-US" altLang="zh-CN" sz="1200" b="0" i="0" u="none" strike="noStrike" kern="1200" dirty="0">
                <a:solidFill>
                  <a:schemeClr val="tx1"/>
                </a:solidFill>
                <a:effectLst/>
                <a:latin typeface="+mn-lt"/>
                <a:ea typeface="+mn-ea"/>
                <a:cs typeface="+mn-cs"/>
              </a:rPr>
              <a:t>1850</a:t>
            </a:r>
            <a:r>
              <a:rPr lang="zh-CN" altLang="en-US" sz="1200" b="0" i="0" u="none" strike="noStrike" kern="1200" dirty="0">
                <a:solidFill>
                  <a:schemeClr val="tx1"/>
                </a:solidFill>
                <a:effectLst/>
                <a:latin typeface="+mn-lt"/>
                <a:ea typeface="+mn-ea"/>
                <a:cs typeface="+mn-cs"/>
              </a:rPr>
              <a:t>年末至</a:t>
            </a:r>
            <a:r>
              <a:rPr lang="en-US" altLang="zh-CN" sz="1200" b="0" i="0" u="none" strike="noStrike" kern="1200" dirty="0">
                <a:solidFill>
                  <a:schemeClr val="tx1"/>
                </a:solidFill>
                <a:effectLst/>
                <a:latin typeface="+mn-lt"/>
                <a:ea typeface="+mn-ea"/>
                <a:cs typeface="+mn-cs"/>
              </a:rPr>
              <a:t>1851</a:t>
            </a:r>
            <a:r>
              <a:rPr lang="zh-CN" altLang="en-US" sz="1200" b="0" i="0" u="none" strike="noStrike" kern="1200" dirty="0">
                <a:solidFill>
                  <a:schemeClr val="tx1"/>
                </a:solidFill>
                <a:effectLst/>
                <a:latin typeface="+mn-lt"/>
                <a:ea typeface="+mn-ea"/>
                <a:cs typeface="+mn-cs"/>
              </a:rPr>
              <a:t>年初，由</a:t>
            </a:r>
            <a:r>
              <a:rPr lang="zh-CN" altLang="en-US" sz="1200" b="0" i="0" u="none" strike="noStrike" kern="1200" dirty="0">
                <a:solidFill>
                  <a:schemeClr val="tx1"/>
                </a:solidFill>
                <a:effectLst/>
                <a:latin typeface="+mn-lt"/>
                <a:ea typeface="+mn-ea"/>
                <a:cs typeface="+mn-cs"/>
                <a:hlinkClick r:id="rId6"/>
              </a:rPr>
              <a:t>洪秀全</a:t>
            </a:r>
            <a:r>
              <a:rPr lang="zh-CN" altLang="en-US"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hlinkClick r:id="rId7"/>
              </a:rPr>
              <a:t>杨秀清</a:t>
            </a:r>
            <a:r>
              <a:rPr lang="zh-CN" altLang="en-US"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hlinkClick r:id="rId8"/>
              </a:rPr>
              <a:t>萧朝贵</a:t>
            </a:r>
            <a:r>
              <a:rPr lang="zh-CN" altLang="en-US"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hlinkClick r:id="rId9"/>
              </a:rPr>
              <a:t>冯云山</a:t>
            </a:r>
            <a:r>
              <a:rPr lang="zh-CN" altLang="en-US"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hlinkClick r:id="rId10"/>
              </a:rPr>
              <a:t>韦昌辉</a:t>
            </a:r>
            <a:r>
              <a:rPr lang="zh-CN" altLang="en-US"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hlinkClick r:id="rId11"/>
              </a:rPr>
              <a:t>石达开</a:t>
            </a:r>
            <a:r>
              <a:rPr lang="zh-CN" altLang="en-US" sz="1200" b="0" i="0" u="none" strike="noStrike" kern="1200" dirty="0">
                <a:solidFill>
                  <a:schemeClr val="tx1"/>
                </a:solidFill>
                <a:effectLst/>
                <a:latin typeface="+mn-lt"/>
                <a:ea typeface="+mn-ea"/>
                <a:cs typeface="+mn-cs"/>
              </a:rPr>
              <a:t>组成的领导集团在广西</a:t>
            </a:r>
            <a:r>
              <a:rPr lang="zh-CN" altLang="en-US" sz="1200" b="0" i="0" u="none" strike="noStrike" kern="1200" dirty="0">
                <a:solidFill>
                  <a:schemeClr val="tx1"/>
                </a:solidFill>
                <a:effectLst/>
                <a:latin typeface="+mn-lt"/>
                <a:ea typeface="+mn-ea"/>
                <a:cs typeface="+mn-cs"/>
                <a:hlinkClick r:id="rId12"/>
              </a:rPr>
              <a:t>金田村</a:t>
            </a:r>
            <a:r>
              <a:rPr lang="zh-CN" altLang="en-US" sz="1200" b="0" i="0" u="none" strike="noStrike" kern="1200" dirty="0">
                <a:solidFill>
                  <a:schemeClr val="tx1"/>
                </a:solidFill>
                <a:effectLst/>
                <a:latin typeface="+mn-lt"/>
                <a:ea typeface="+mn-ea"/>
                <a:cs typeface="+mn-cs"/>
              </a:rPr>
              <a:t>发动反抗满清朝廷的武装起义，后建立“太平天国”，并于</a:t>
            </a:r>
            <a:r>
              <a:rPr lang="en-US" altLang="zh-CN" sz="1200" b="0" i="0" u="none" strike="noStrike" kern="1200" dirty="0">
                <a:solidFill>
                  <a:schemeClr val="tx1"/>
                </a:solidFill>
                <a:effectLst/>
                <a:latin typeface="+mn-lt"/>
                <a:ea typeface="+mn-ea"/>
                <a:cs typeface="+mn-cs"/>
              </a:rPr>
              <a:t>1853</a:t>
            </a:r>
            <a:r>
              <a:rPr lang="zh-CN" altLang="en-US" sz="1200" b="0" i="0" u="none" strike="noStrike" kern="1200" dirty="0">
                <a:solidFill>
                  <a:schemeClr val="tx1"/>
                </a:solidFill>
                <a:effectLst/>
                <a:latin typeface="+mn-lt"/>
                <a:ea typeface="+mn-ea"/>
                <a:cs typeface="+mn-cs"/>
              </a:rPr>
              <a:t>年</a:t>
            </a:r>
            <a:r>
              <a:rPr lang="en-US" altLang="zh-CN" sz="1200" b="0" i="0" u="none" strike="noStrike" kern="1200" dirty="0">
                <a:solidFill>
                  <a:schemeClr val="tx1"/>
                </a:solidFill>
                <a:effectLst/>
                <a:latin typeface="+mn-lt"/>
                <a:ea typeface="+mn-ea"/>
                <a:cs typeface="+mn-cs"/>
              </a:rPr>
              <a:t>3</a:t>
            </a:r>
            <a:r>
              <a:rPr lang="zh-CN" altLang="en-US" sz="1200" b="0" i="0" u="none" strike="noStrike" kern="1200" dirty="0">
                <a:solidFill>
                  <a:schemeClr val="tx1"/>
                </a:solidFill>
                <a:effectLst/>
                <a:latin typeface="+mn-lt"/>
                <a:ea typeface="+mn-ea"/>
                <a:cs typeface="+mn-cs"/>
              </a:rPr>
              <a:t>月攻下</a:t>
            </a:r>
            <a:r>
              <a:rPr lang="zh-CN" altLang="en-US" sz="1200" b="0" i="0" u="none" strike="noStrike" kern="1200" dirty="0">
                <a:solidFill>
                  <a:schemeClr val="tx1"/>
                </a:solidFill>
                <a:effectLst/>
                <a:latin typeface="+mn-lt"/>
                <a:ea typeface="+mn-ea"/>
                <a:cs typeface="+mn-cs"/>
                <a:hlinkClick r:id="rId13"/>
              </a:rPr>
              <a:t>江宁</a:t>
            </a:r>
            <a:r>
              <a:rPr lang="zh-CN" altLang="en-US" sz="1200" b="0" i="0" u="none" strike="noStrike" kern="1200" dirty="0">
                <a:solidFill>
                  <a:schemeClr val="tx1"/>
                </a:solidFill>
                <a:effectLst/>
                <a:latin typeface="+mn-lt"/>
                <a:ea typeface="+mn-ea"/>
                <a:cs typeface="+mn-cs"/>
              </a:rPr>
              <a:t>（今</a:t>
            </a:r>
            <a:r>
              <a:rPr lang="zh-CN" altLang="en-US" sz="1200" b="0" i="0" u="none" strike="noStrike" kern="1200" dirty="0">
                <a:solidFill>
                  <a:schemeClr val="tx1"/>
                </a:solidFill>
                <a:effectLst/>
                <a:latin typeface="+mn-lt"/>
                <a:ea typeface="+mn-ea"/>
                <a:cs typeface="+mn-cs"/>
                <a:hlinkClick r:id="rId14"/>
              </a:rPr>
              <a:t>南京</a:t>
            </a:r>
            <a:r>
              <a:rPr lang="zh-CN" altLang="en-US" sz="1200" b="0" i="0" u="none" strike="noStrike" kern="1200" dirty="0">
                <a:solidFill>
                  <a:schemeClr val="tx1"/>
                </a:solidFill>
                <a:effectLst/>
                <a:latin typeface="+mn-lt"/>
                <a:ea typeface="+mn-ea"/>
                <a:cs typeface="+mn-cs"/>
              </a:rPr>
              <a:t>），定都于此，改称</a:t>
            </a:r>
            <a:r>
              <a:rPr lang="zh-CN" altLang="en-US" sz="1200" b="0" i="0" u="none" strike="noStrike" kern="1200" dirty="0">
                <a:solidFill>
                  <a:schemeClr val="tx1"/>
                </a:solidFill>
                <a:effectLst/>
                <a:latin typeface="+mn-lt"/>
                <a:ea typeface="+mn-ea"/>
                <a:cs typeface="+mn-cs"/>
                <a:hlinkClick r:id="rId15"/>
              </a:rPr>
              <a:t>天京</a:t>
            </a:r>
            <a:r>
              <a:rPr lang="zh-CN" altLang="en-US" sz="1200" b="0" i="0" u="none" strike="noStrike" kern="1200" dirty="0">
                <a:solidFill>
                  <a:schemeClr val="tx1"/>
                </a:solidFill>
                <a:effectLst/>
                <a:latin typeface="+mn-lt"/>
                <a:ea typeface="+mn-ea"/>
                <a:cs typeface="+mn-cs"/>
              </a:rPr>
              <a:t>。</a:t>
            </a:r>
            <a:endParaRPr lang="en-US" altLang="zh-CN" sz="1200" b="0" i="0" u="none" strike="noStrike" kern="1200" dirty="0">
              <a:solidFill>
                <a:schemeClr val="tx1"/>
              </a:solidFill>
              <a:effectLst/>
              <a:latin typeface="+mn-lt"/>
              <a:ea typeface="+mn-ea"/>
              <a:cs typeface="+mn-cs"/>
            </a:endParaRPr>
          </a:p>
          <a:p>
            <a:r>
              <a:rPr lang="zh-CN" altLang="en-US" dirty="0"/>
              <a:t>旧国歌</a:t>
            </a:r>
            <a:r>
              <a:rPr lang="en-US" altLang="zh-CN" dirty="0"/>
              <a:t>《</a:t>
            </a:r>
            <a:r>
              <a:rPr lang="zh-CN" altLang="en-US" dirty="0"/>
              <a:t>天堂属于我们</a:t>
            </a:r>
            <a:r>
              <a:rPr lang="en-US" altLang="zh-CN" dirty="0"/>
              <a:t>》</a:t>
            </a:r>
            <a:r>
              <a:rPr lang="zh-CN" altLang="en-US" dirty="0"/>
              <a:t>、新国歌</a:t>
            </a:r>
            <a:r>
              <a:rPr lang="en-US" altLang="zh-CN" dirty="0"/>
              <a:t>《</a:t>
            </a:r>
            <a:r>
              <a:rPr lang="zh-CN" altLang="en-US" dirty="0"/>
              <a:t>没有您我们无法生存</a:t>
            </a:r>
            <a:r>
              <a:rPr lang="en-US" altLang="zh-CN" dirty="0"/>
              <a:t>》</a:t>
            </a:r>
            <a:endParaRPr lang="zh-CN" altLang="en-US" dirty="0"/>
          </a:p>
        </p:txBody>
      </p:sp>
    </p:spTree>
    <p:extLst>
      <p:ext uri="{BB962C8B-B14F-4D97-AF65-F5344CB8AC3E}">
        <p14:creationId xmlns:p14="http://schemas.microsoft.com/office/powerpoint/2010/main" val="21642457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a:t>
            </a:r>
            <a:r>
              <a:rPr kumimoji="1" lang="zh-CN" altLang="en-US" dirty="0"/>
              <a:t>天朝田亩制度</a:t>
            </a:r>
            <a:r>
              <a:rPr kumimoji="1" lang="en-US" altLang="zh-CN" dirty="0"/>
              <a:t>》</a:t>
            </a:r>
            <a:r>
              <a:rPr kumimoji="1" lang="zh-CN" altLang="en-US" dirty="0"/>
              <a:t>是太平天国解决生产资料与产品分配的革命纲领，体现了农民阶级要求废除旧有封建土地所有制的强烈愿望，是几千年来农民反封建斗争的思想结晶。</a:t>
            </a:r>
            <a:endParaRPr kumimoji="1" lang="en-US" altLang="zh-CN" dirty="0"/>
          </a:p>
          <a:p>
            <a:r>
              <a:rPr kumimoji="1" lang="en-US" altLang="zh-CN" dirty="0"/>
              <a:t>《</a:t>
            </a:r>
            <a:r>
              <a:rPr kumimoji="1" lang="zh-CN" altLang="en-US" dirty="0"/>
              <a:t>资政新篇</a:t>
            </a:r>
            <a:r>
              <a:rPr kumimoji="1" lang="en-US" altLang="zh-CN" dirty="0"/>
              <a:t>》</a:t>
            </a:r>
            <a:r>
              <a:rPr kumimoji="1" lang="zh-CN" altLang="en-US" dirty="0"/>
              <a:t>是干王洪仁玕在后期提出的中国第一套具有发展资本主义意愿的政治纲领，由于客观上周边环境的恶劣与主观上农民阶级的漠视而没有起到预期的作用。</a:t>
            </a:r>
          </a:p>
        </p:txBody>
      </p:sp>
      <p:sp>
        <p:nvSpPr>
          <p:cNvPr id="4" name="灯片编号占位符 3"/>
          <p:cNvSpPr>
            <a:spLocks noGrp="1"/>
          </p:cNvSpPr>
          <p:nvPr>
            <p:ph type="sldNum" sz="quarter" idx="10"/>
          </p:nvPr>
        </p:nvSpPr>
        <p:spPr/>
        <p:txBody>
          <a:bodyPr/>
          <a:lstStyle/>
          <a:p>
            <a:fld id="{F9E1B693-632D-4080-9CF6-EA28B66DC801}" type="slidenum">
              <a:rPr lang="zh-CN" altLang="en-US" smtClean="0"/>
              <a:t>58</a:t>
            </a:fld>
            <a:endParaRPr lang="zh-CN" altLang="en-US"/>
          </a:p>
        </p:txBody>
      </p:sp>
    </p:spTree>
    <p:extLst>
      <p:ext uri="{BB962C8B-B14F-4D97-AF65-F5344CB8AC3E}">
        <p14:creationId xmlns:p14="http://schemas.microsoft.com/office/powerpoint/2010/main" val="18201225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政治上，太平天国由神权与王权结合，朝中不但阶级森严，为王为官者的为所欲为，更甚于儒家思想约束下的朝廷。</a:t>
            </a:r>
            <a:endParaRPr kumimoji="1" lang="en-US" altLang="zh-CN" dirty="0"/>
          </a:p>
          <a:p>
            <a:r>
              <a:rPr kumimoji="1" lang="zh-CN" altLang="en-US" dirty="0"/>
              <a:t>文化上，太平天国对固有传统文化完全推倒，对传统知识分子仇视。</a:t>
            </a:r>
            <a:endParaRPr kumimoji="1" lang="en-US" altLang="zh-CN" dirty="0"/>
          </a:p>
          <a:p>
            <a:r>
              <a:rPr kumimoji="1" lang="zh-CN" altLang="en-US" dirty="0"/>
              <a:t>洪秀全等王定都天京后，生活糜烂腐化，朝政纲纪紊乱，圣灵乱封。</a:t>
            </a:r>
            <a:endParaRPr kumimoji="1" lang="en-US" altLang="zh-CN" dirty="0"/>
          </a:p>
          <a:p>
            <a:r>
              <a:rPr kumimoji="1" lang="zh-CN" altLang="en-US" dirty="0"/>
              <a:t>制度上，天朝田亩、资政新篇等纲领只属纸上谈兵，从未有认真推行，亦不见有任何成效可言。</a:t>
            </a:r>
            <a:endParaRPr kumimoji="1" lang="en-US" altLang="zh-CN" dirty="0"/>
          </a:p>
          <a:p>
            <a:r>
              <a:rPr kumimoji="1" lang="zh-CN" altLang="en-US" dirty="0"/>
              <a:t>至于所谓“开放科举考试予女子应考”等进步政策，大多仅存在于野史传说之中。</a:t>
            </a:r>
          </a:p>
        </p:txBody>
      </p:sp>
      <p:sp>
        <p:nvSpPr>
          <p:cNvPr id="4" name="灯片编号占位符 3"/>
          <p:cNvSpPr>
            <a:spLocks noGrp="1"/>
          </p:cNvSpPr>
          <p:nvPr>
            <p:ph type="sldNum" sz="quarter" idx="10"/>
          </p:nvPr>
        </p:nvSpPr>
        <p:spPr/>
        <p:txBody>
          <a:bodyPr/>
          <a:lstStyle/>
          <a:p>
            <a:fld id="{F9E1B693-632D-4080-9CF6-EA28B66DC801}" type="slidenum">
              <a:rPr lang="zh-CN" altLang="en-US" smtClean="0"/>
              <a:t>59</a:t>
            </a:fld>
            <a:endParaRPr lang="zh-CN" altLang="en-US"/>
          </a:p>
        </p:txBody>
      </p:sp>
    </p:spTree>
    <p:extLst>
      <p:ext uri="{BB962C8B-B14F-4D97-AF65-F5344CB8AC3E}">
        <p14:creationId xmlns:p14="http://schemas.microsoft.com/office/powerpoint/2010/main" val="39629145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pitchFamily="34" charset="-122"/>
              </a:rPr>
              <a:t>2</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5427172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政治上，太平天国由神权与王权结合，朝中不但阶级森严，为王为官者的为所欲为，更甚于儒家思想约束下的朝廷。</a:t>
            </a:r>
            <a:endParaRPr kumimoji="1" lang="en-US" altLang="zh-CN" dirty="0"/>
          </a:p>
          <a:p>
            <a:r>
              <a:rPr kumimoji="1" lang="zh-CN" altLang="en-US" dirty="0"/>
              <a:t>文化上，太平天国对固有传统文化完全推倒，对传统知识分子仇视。</a:t>
            </a:r>
            <a:endParaRPr kumimoji="1" lang="en-US" altLang="zh-CN" dirty="0"/>
          </a:p>
          <a:p>
            <a:r>
              <a:rPr kumimoji="1" lang="zh-CN" altLang="en-US" dirty="0"/>
              <a:t>洪秀全等王定都天京后，生活糜烂腐化，朝政纲纪紊乱，圣灵乱封。</a:t>
            </a:r>
            <a:endParaRPr kumimoji="1" lang="en-US" altLang="zh-CN" dirty="0"/>
          </a:p>
          <a:p>
            <a:r>
              <a:rPr kumimoji="1" lang="zh-CN" altLang="en-US" dirty="0"/>
              <a:t>制度上，天朝田亩、资政新篇等纲领只属纸上谈兵，从未有认真推行，亦不见有任何成效可言。</a:t>
            </a:r>
            <a:endParaRPr kumimoji="1" lang="en-US" altLang="zh-CN" dirty="0"/>
          </a:p>
          <a:p>
            <a:r>
              <a:rPr kumimoji="1" lang="zh-CN" altLang="en-US" dirty="0"/>
              <a:t>至于所谓“开放科举考试予女子应考”等进步政策，大多仅存在于野史传说之中。</a:t>
            </a:r>
          </a:p>
          <a:p>
            <a:endParaRPr kumimoji="1" lang="zh-CN" altLang="en-US" dirty="0"/>
          </a:p>
        </p:txBody>
      </p:sp>
      <p:sp>
        <p:nvSpPr>
          <p:cNvPr id="4" name="灯片编号占位符 3"/>
          <p:cNvSpPr>
            <a:spLocks noGrp="1"/>
          </p:cNvSpPr>
          <p:nvPr>
            <p:ph type="sldNum" sz="quarter" idx="10"/>
          </p:nvPr>
        </p:nvSpPr>
        <p:spPr/>
        <p:txBody>
          <a:bodyPr/>
          <a:lstStyle/>
          <a:p>
            <a:fld id="{F9E1B693-632D-4080-9CF6-EA28B66DC801}" type="slidenum">
              <a:rPr lang="zh-CN" altLang="en-US" smtClean="0"/>
              <a:t>60</a:t>
            </a:fld>
            <a:endParaRPr lang="zh-CN" altLang="en-US"/>
          </a:p>
        </p:txBody>
      </p:sp>
    </p:spTree>
    <p:extLst>
      <p:ext uri="{BB962C8B-B14F-4D97-AF65-F5344CB8AC3E}">
        <p14:creationId xmlns:p14="http://schemas.microsoft.com/office/powerpoint/2010/main" val="11059642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政治上，太平天国由神权与王权结合，朝中不但阶级森严，为王为官者的为所欲为，更甚于儒家思想约束下的朝廷。</a:t>
            </a:r>
            <a:endParaRPr kumimoji="1" lang="en-US" altLang="zh-CN" dirty="0"/>
          </a:p>
          <a:p>
            <a:r>
              <a:rPr kumimoji="1" lang="zh-CN" altLang="en-US" dirty="0"/>
              <a:t>文化上，太平天国对固有传统文化完全推倒，对传统知识分子仇视。</a:t>
            </a:r>
            <a:endParaRPr kumimoji="1" lang="en-US" altLang="zh-CN" dirty="0"/>
          </a:p>
          <a:p>
            <a:r>
              <a:rPr kumimoji="1" lang="zh-CN" altLang="en-US" dirty="0"/>
              <a:t>洪秀全等王定都天京后，生活糜烂腐化，朝政纲纪紊乱，圣灵乱封。</a:t>
            </a:r>
            <a:endParaRPr kumimoji="1" lang="en-US" altLang="zh-CN" dirty="0"/>
          </a:p>
          <a:p>
            <a:r>
              <a:rPr kumimoji="1" lang="zh-CN" altLang="en-US" dirty="0"/>
              <a:t>制度上，天朝田亩、资政新篇等纲领只属纸上谈兵，从未有认真推行，亦不见有任何成效可言。</a:t>
            </a:r>
            <a:endParaRPr kumimoji="1" lang="en-US" altLang="zh-CN" dirty="0"/>
          </a:p>
          <a:p>
            <a:r>
              <a:rPr kumimoji="1" lang="zh-CN" altLang="en-US" dirty="0"/>
              <a:t>至于所谓“开放科举考试予女子应考”等进步政策，大多仅存在于野史传说之中。</a:t>
            </a:r>
          </a:p>
          <a:p>
            <a:endParaRPr kumimoji="1" lang="zh-CN" altLang="en-US" dirty="0"/>
          </a:p>
        </p:txBody>
      </p:sp>
      <p:sp>
        <p:nvSpPr>
          <p:cNvPr id="4" name="灯片编号占位符 3"/>
          <p:cNvSpPr>
            <a:spLocks noGrp="1"/>
          </p:cNvSpPr>
          <p:nvPr>
            <p:ph type="sldNum" sz="quarter" idx="10"/>
          </p:nvPr>
        </p:nvSpPr>
        <p:spPr/>
        <p:txBody>
          <a:bodyPr/>
          <a:lstStyle/>
          <a:p>
            <a:fld id="{F9E1B693-632D-4080-9CF6-EA28B66DC801}" type="slidenum">
              <a:rPr lang="zh-CN" altLang="en-US" smtClean="0"/>
              <a:t>61</a:t>
            </a:fld>
            <a:endParaRPr lang="zh-CN" altLang="en-US"/>
          </a:p>
        </p:txBody>
      </p:sp>
    </p:spTree>
    <p:extLst>
      <p:ext uri="{BB962C8B-B14F-4D97-AF65-F5344CB8AC3E}">
        <p14:creationId xmlns:p14="http://schemas.microsoft.com/office/powerpoint/2010/main" val="9670177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pitchFamily="34" charset="-122"/>
              </a:rPr>
              <a:t>70</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189269246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亚罗号事件经过：</a:t>
            </a:r>
          </a:p>
          <a:p>
            <a:r>
              <a:rPr lang="zh-CN" altLang="en-US" dirty="0"/>
              <a:t>1856年10月初，一艘100吨的中国商船“亚罗号”，自厦门开往广州，停泊黄埔。“亚罗号”是一艘三桅帆船，装备欧式船壳和中式帆篷的混合船舶，船上水手全是中国人，船主是香港华人叶亚明。该船曾被海盗夺去。为防备中国官府无力剿灭的沿海海盗，该船已向英国香港皇家殖民地当局登记。</a:t>
            </a:r>
          </a:p>
          <a:p>
            <a:r>
              <a:rPr lang="zh-CN" altLang="en-US" dirty="0"/>
              <a:t>10月8日早晨8时到8时半之间，4名中国官佐和60名兵丁登上该船，声称要搜寻一个臭名远扬的海盗，据称这名海盗就在船上。他们拘拿了12名华人船员，混乱中英国国旗被扯下。英国驻广州领事巴夏礼受英国驻华商务监督兼全权代表包令的指示，于10月12日强烈抗议中国方面侮辱英国国旗，并不经英国领事的许可拘捕船员。他要求以后尊重英国国旗、释放全部12名水手，并在48小时内由两广总督出具一份书面道歉。</a:t>
            </a:r>
          </a:p>
          <a:p>
            <a:r>
              <a:rPr lang="zh-CN" altLang="en-US" dirty="0"/>
              <a:t>两广总督叶名琛严词否认当时船上有张挂任何国旗，并质问该领事为什么干预一桩由中国巡捕在一艘停泊于中国港口及中国人所拥有的船上拘拿中国人的案件。叶名琛当时并不知道，在事件发生之前，"亚罗号"的登记业已过期，否则他肯定还要加上这一条。巴夏礼认为叶名琛的答复不能令人满意，于是下令扣押一艘中国师船作为赔偿要挟。在相持良久之后，叶名琛于22日放回了12名船员，但断然拒绝道歉。23日英驻华海军悍然向广州发动进攻，第二次鸦片战争爆发。这样“亚罗号事件”成为了英国政府蓄意挑起侵华战争的借口。 并成为了第二次鸦片战争的导火索。</a:t>
            </a:r>
          </a:p>
        </p:txBody>
      </p:sp>
    </p:spTree>
    <p:extLst>
      <p:ext uri="{BB962C8B-B14F-4D97-AF65-F5344CB8AC3E}">
        <p14:creationId xmlns:p14="http://schemas.microsoft.com/office/powerpoint/2010/main" val="1287756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亚罗号事件经过：</a:t>
            </a:r>
          </a:p>
          <a:p>
            <a:endParaRPr lang="zh-CN" altLang="en-US" dirty="0"/>
          </a:p>
          <a:p>
            <a:r>
              <a:rPr lang="zh-CN" altLang="en-US" dirty="0"/>
              <a:t>1856年10月初，一艘100吨的中国商船“亚罗号”，自厦门开往广州，停泊黄埔。“亚罗号”是一艘三桅帆船，装备欧式船壳和中式帆篷的混合船舶，船上水手全是中国人，船主是香港华人叶亚明。该船曾被海盗夺去。为防备中国官府无力剿灭的沿海海盗，该船已向英国香港皇家殖民地当局登记。</a:t>
            </a:r>
          </a:p>
          <a:p>
            <a:endParaRPr lang="zh-CN" altLang="en-US" dirty="0"/>
          </a:p>
          <a:p>
            <a:r>
              <a:rPr lang="zh-CN" altLang="en-US" dirty="0"/>
              <a:t>10月8日早晨8时到8时半之间，4名中国官佐和60名兵丁登上该船，声称要搜寻一个臭名远扬的海盗，据称这名海盗就在船上。他们拘拿了12名华人船员，混乱中英国国旗被扯下。英国驻广州领事巴夏礼受英国驻华商务监督兼全权代表包令的指示，于10月12日强烈抗议中国方面侮辱英国国旗，并不经英国领事的许可拘捕船员。他要求以后尊重英国国旗、释放全部12名水手，并在48小时内由两广总督出具一份书面道歉。</a:t>
            </a:r>
          </a:p>
          <a:p>
            <a:endParaRPr lang="zh-CN" altLang="en-US" dirty="0"/>
          </a:p>
          <a:p>
            <a:r>
              <a:rPr lang="zh-CN" altLang="en-US" dirty="0"/>
              <a:t>两广总督叶名琛严词否认当时船上有张挂任何国旗，并质问该领事为什么干预一桩由中国巡捕在一艘停泊于中国港口及中国人所拥有的船上拘拿中国人的案件。叶名琛当时并不知道，在事件发生之前，"亚罗号"的登记业已过期，否则他肯定还要加上这一条。巴夏礼认为叶名琛的答复不能令人满意，于是下令扣押一艘中国师船作为赔偿要挟。在相持良久之后，叶名琛于22日放回了12名船员，但断然拒绝道歉。23日英驻华海军悍然向广州发动进攻，第二次鸦片战争爆发。这样“亚罗号事件”成为了英国政府蓄意挑起侵华战争的借口。 并成为了第二次鸦片战争的导火索。</a:t>
            </a:r>
          </a:p>
        </p:txBody>
      </p:sp>
    </p:spTree>
    <p:extLst>
      <p:ext uri="{BB962C8B-B14F-4D97-AF65-F5344CB8AC3E}">
        <p14:creationId xmlns:p14="http://schemas.microsoft.com/office/powerpoint/2010/main" val="17147677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1853年，法国的天主教神甫马赖在没有得到清政府允许的情况下，私自潜入广西省西林县进行传教活动，他在西林县当地积极的披着宗教的外衣，进行非法的侵略活动，在他的身边聚集着一批地痞流氓，马赖勾结当地的官府和有财有势的人欺压人民，强奸妇女，可以说是无恶不作。在马赖的包庇和纵容之下，马赖的信徒马子农、林八等人为害乡里，抢掳奸淫，作恶多端，但是却因为马赖的包庇与纵容这些恶徒逍遥法外长达3年之久，在当地激起了非常大的民愤，受害的人民告状告到了省里。</a:t>
            </a:r>
          </a:p>
          <a:p>
            <a:endParaRPr lang="zh-CN" altLang="en-US" dirty="0"/>
          </a:p>
          <a:p>
            <a:r>
              <a:rPr lang="zh-CN" altLang="en-US" dirty="0"/>
              <a:t>1856年2月29日，西林县新上任的知县张鸣凤根据村民的控诉，经过调查确实之后，将马赖及马赖手下的众多的为非作歹的教徒共26人逮捕归案，依法处决了马赖及作恶多端的教徒2人，其余教徒分别根据所犯罪状得到了应有的处罚。这就是历史上的马神甫事件。</a:t>
            </a:r>
          </a:p>
          <a:p>
            <a:endParaRPr lang="zh-CN" altLang="en-US" dirty="0"/>
          </a:p>
          <a:p>
            <a:r>
              <a:rPr lang="zh-CN" altLang="en-US" dirty="0"/>
              <a:t>法国皇帝拿破仑于是借着这个事件在1857年联合英国发动了对华战争，也就是历史上的第二次鸦片战争。</a:t>
            </a:r>
          </a:p>
        </p:txBody>
      </p:sp>
    </p:spTree>
    <p:extLst>
      <p:ext uri="{BB962C8B-B14F-4D97-AF65-F5344CB8AC3E}">
        <p14:creationId xmlns:p14="http://schemas.microsoft.com/office/powerpoint/2010/main" val="26814144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pitchFamily="34" charset="-122"/>
              </a:rPr>
              <a:t>79</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305147178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pitchFamily="34" charset="-122"/>
              </a:rPr>
              <a:t>80</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238033671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pitchFamily="34" charset="-122"/>
              </a:rPr>
              <a:t>84</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7165101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北洋水师，或称作北洋舰队、北洋海军，</a:t>
            </a:r>
            <a:r>
              <a:rPr kumimoji="1" lang="en-US" altLang="zh-CN" dirty="0"/>
              <a:t>1888</a:t>
            </a:r>
            <a:r>
              <a:rPr kumimoji="1" lang="zh-CN" altLang="en-US" dirty="0"/>
              <a:t>年正式成立，是中国建立的一支近代化海军舰队，同时也是清朝建立的四支近代海军中实力最强、规模最大的一支。主要军舰大小共有</a:t>
            </a:r>
            <a:r>
              <a:rPr kumimoji="1" lang="en-US" altLang="zh-CN" dirty="0"/>
              <a:t>25</a:t>
            </a:r>
            <a:r>
              <a:rPr kumimoji="1" lang="zh-CN" altLang="en-US" dirty="0"/>
              <a:t>艘，辅助军舰</a:t>
            </a:r>
            <a:r>
              <a:rPr kumimoji="1" lang="en-US" altLang="zh-CN" dirty="0"/>
              <a:t>50</a:t>
            </a:r>
            <a:r>
              <a:rPr kumimoji="1" lang="zh-CN" altLang="en-US" dirty="0"/>
              <a:t>艘，运输船</a:t>
            </a:r>
            <a:r>
              <a:rPr kumimoji="1" lang="en-US" altLang="zh-CN" dirty="0"/>
              <a:t>30</a:t>
            </a:r>
            <a:r>
              <a:rPr kumimoji="1" lang="zh-CN" altLang="en-US" dirty="0"/>
              <a:t>艘，官兵</a:t>
            </a:r>
            <a:r>
              <a:rPr kumimoji="1" lang="en-US" altLang="zh-CN" dirty="0"/>
              <a:t>4000</a:t>
            </a:r>
            <a:r>
              <a:rPr kumimoji="1" lang="zh-CN" altLang="en-US" dirty="0"/>
              <a:t>余人。 </a:t>
            </a:r>
          </a:p>
        </p:txBody>
      </p:sp>
      <p:sp>
        <p:nvSpPr>
          <p:cNvPr id="4" name="灯片编号占位符 3"/>
          <p:cNvSpPr>
            <a:spLocks noGrp="1"/>
          </p:cNvSpPr>
          <p:nvPr>
            <p:ph type="sldNum" sz="quarter" idx="10"/>
          </p:nvPr>
        </p:nvSpPr>
        <p:spPr/>
        <p:txBody>
          <a:bodyPr/>
          <a:lstStyle/>
          <a:p>
            <a:fld id="{F9E1B693-632D-4080-9CF6-EA28B66DC801}" type="slidenum">
              <a:rPr lang="zh-CN" altLang="en-US" smtClean="0"/>
              <a:t>94</a:t>
            </a:fld>
            <a:endParaRPr lang="zh-CN" altLang="en-US"/>
          </a:p>
        </p:txBody>
      </p:sp>
    </p:spTree>
    <p:extLst>
      <p:ext uri="{BB962C8B-B14F-4D97-AF65-F5344CB8AC3E}">
        <p14:creationId xmlns:p14="http://schemas.microsoft.com/office/powerpoint/2010/main" val="25757582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pitchFamily="34" charset="-122"/>
              </a:rPr>
              <a:t>4</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363650698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a:p>
            <a:r>
              <a:rPr kumimoji="1" lang="zh-CN" altLang="en-US" dirty="0"/>
              <a:t> 中日甲午战争是</a:t>
            </a:r>
            <a:r>
              <a:rPr kumimoji="1" lang="en-US" altLang="zh-CN" dirty="0"/>
              <a:t>19</a:t>
            </a:r>
            <a:r>
              <a:rPr kumimoji="1" lang="zh-CN" altLang="en-US" dirty="0"/>
              <a:t>世纪末日本侵略中国和朝鲜的战争。按中国干支纪年，战争爆发的</a:t>
            </a:r>
            <a:r>
              <a:rPr kumimoji="1" lang="en-US" altLang="zh-CN" dirty="0"/>
              <a:t>1894</a:t>
            </a:r>
            <a:r>
              <a:rPr kumimoji="1" lang="zh-CN" altLang="en-US" dirty="0"/>
              <a:t>年为甲午年，故称甲午战争，而日本称日清战争，西方国家称第一次中日战争</a:t>
            </a:r>
          </a:p>
        </p:txBody>
      </p:sp>
      <p:sp>
        <p:nvSpPr>
          <p:cNvPr id="4" name="灯片编号占位符 3"/>
          <p:cNvSpPr>
            <a:spLocks noGrp="1"/>
          </p:cNvSpPr>
          <p:nvPr>
            <p:ph type="sldNum" sz="quarter" idx="10"/>
          </p:nvPr>
        </p:nvSpPr>
        <p:spPr/>
        <p:txBody>
          <a:bodyPr/>
          <a:lstStyle/>
          <a:p>
            <a:fld id="{F9E1B693-632D-4080-9CF6-EA28B66DC801}" type="slidenum">
              <a:rPr lang="zh-CN" altLang="en-US" smtClean="0"/>
              <a:t>97</a:t>
            </a:fld>
            <a:endParaRPr lang="zh-CN" altLang="en-US"/>
          </a:p>
        </p:txBody>
      </p:sp>
    </p:spTree>
    <p:extLst>
      <p:ext uri="{BB962C8B-B14F-4D97-AF65-F5344CB8AC3E}">
        <p14:creationId xmlns:p14="http://schemas.microsoft.com/office/powerpoint/2010/main" val="12406497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pitchFamily="34" charset="-122"/>
              </a:rPr>
              <a:t>109</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369279278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pitchFamily="34" charset="-122"/>
              </a:rPr>
              <a:t>110</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385310797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pitchFamily="34" charset="-122"/>
              </a:rPr>
              <a:t>120</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185630844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dirty="0">
                <a:solidFill>
                  <a:schemeClr val="tx1"/>
                </a:solidFill>
                <a:effectLst/>
                <a:latin typeface="+mn-lt"/>
                <a:ea typeface="+mn-ea"/>
                <a:cs typeface="+mn-cs"/>
              </a:rPr>
              <a:t>1895</a:t>
            </a:r>
            <a:r>
              <a:rPr lang="zh-CN" altLang="en-US" sz="1200" b="0" i="0" u="none" strike="noStrike" kern="1200" dirty="0">
                <a:solidFill>
                  <a:schemeClr val="tx1"/>
                </a:solidFill>
                <a:effectLst/>
                <a:latin typeface="+mn-lt"/>
                <a:ea typeface="+mn-ea"/>
                <a:cs typeface="+mn-cs"/>
              </a:rPr>
              <a:t>年</a:t>
            </a:r>
            <a:r>
              <a:rPr lang="en-US" altLang="zh-CN" sz="1200" b="0" i="0" u="none" strike="noStrike" kern="1200" dirty="0">
                <a:solidFill>
                  <a:schemeClr val="tx1"/>
                </a:solidFill>
                <a:effectLst/>
                <a:latin typeface="+mn-lt"/>
                <a:ea typeface="+mn-ea"/>
                <a:cs typeface="+mn-cs"/>
              </a:rPr>
              <a:t>4</a:t>
            </a:r>
            <a:r>
              <a:rPr lang="zh-CN" altLang="en-US" sz="1200" b="0" i="0" u="none" strike="noStrike" kern="1200" dirty="0">
                <a:solidFill>
                  <a:schemeClr val="tx1"/>
                </a:solidFill>
                <a:effectLst/>
                <a:latin typeface="+mn-lt"/>
                <a:ea typeface="+mn-ea"/>
                <a:cs typeface="+mn-cs"/>
              </a:rPr>
              <a:t>月，日本逼签</a:t>
            </a:r>
            <a:r>
              <a:rPr lang="en-US" altLang="zh-CN"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rPr>
              <a:t>马关条约</a:t>
            </a:r>
            <a:r>
              <a:rPr lang="en-US" altLang="zh-CN"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rPr>
              <a:t>的消息传到北京，在康有为、梁启超等的组织发动下在北京应试的</a:t>
            </a:r>
            <a:r>
              <a:rPr lang="en-US" altLang="zh-CN" sz="1200" b="0" i="0" u="none" strike="noStrike" kern="1200" dirty="0">
                <a:solidFill>
                  <a:schemeClr val="tx1"/>
                </a:solidFill>
                <a:effectLst/>
                <a:latin typeface="+mn-lt"/>
                <a:ea typeface="+mn-ea"/>
                <a:cs typeface="+mn-cs"/>
              </a:rPr>
              <a:t>1300</a:t>
            </a:r>
            <a:r>
              <a:rPr lang="zh-CN" altLang="en-US" sz="1200" b="0" i="0" u="none" strike="noStrike" kern="1200" dirty="0">
                <a:solidFill>
                  <a:schemeClr val="tx1"/>
                </a:solidFill>
                <a:effectLst/>
                <a:latin typeface="+mn-lt"/>
                <a:ea typeface="+mn-ea"/>
                <a:cs typeface="+mn-cs"/>
              </a:rPr>
              <a:t>多名举人联名上书光绪帝，痛陈民族危亡的严峻形势，提出拒和、迁都、练兵、变法的主张。上书因顽固派的阻挠没有送到光绪帝的手中，史称“</a:t>
            </a:r>
            <a:r>
              <a:rPr lang="zh-CN" altLang="en-US" sz="1200" b="0" i="0" u="none" strike="noStrike" kern="1200" dirty="0">
                <a:solidFill>
                  <a:schemeClr val="tx1"/>
                </a:solidFill>
                <a:effectLst/>
                <a:latin typeface="+mn-lt"/>
                <a:ea typeface="+mn-ea"/>
                <a:cs typeface="+mn-cs"/>
                <a:hlinkClick r:id="rId3"/>
              </a:rPr>
              <a:t>公车上书</a:t>
            </a:r>
            <a:r>
              <a:rPr lang="zh-CN" altLang="en-US" sz="1200" b="0" i="0" u="none" strike="noStrike" kern="1200" dirty="0">
                <a:solidFill>
                  <a:schemeClr val="tx1"/>
                </a:solidFill>
                <a:effectLst/>
                <a:latin typeface="+mn-lt"/>
                <a:ea typeface="+mn-ea"/>
                <a:cs typeface="+mn-cs"/>
              </a:rPr>
              <a:t>”</a:t>
            </a:r>
            <a:endParaRPr kumimoji="1" lang="zh-CN" altLang="en-US" dirty="0"/>
          </a:p>
        </p:txBody>
      </p:sp>
      <p:sp>
        <p:nvSpPr>
          <p:cNvPr id="4" name="灯片编号占位符 3"/>
          <p:cNvSpPr>
            <a:spLocks noGrp="1"/>
          </p:cNvSpPr>
          <p:nvPr>
            <p:ph type="sldNum" sz="quarter" idx="10"/>
          </p:nvPr>
        </p:nvSpPr>
        <p:spPr/>
        <p:txBody>
          <a:bodyPr/>
          <a:lstStyle/>
          <a:p>
            <a:fld id="{F9E1B693-632D-4080-9CF6-EA28B66DC801}" type="slidenum">
              <a:rPr lang="zh-CN" altLang="en-US" smtClean="0"/>
              <a:t>121</a:t>
            </a:fld>
            <a:endParaRPr lang="zh-CN" altLang="en-US"/>
          </a:p>
        </p:txBody>
      </p:sp>
    </p:spTree>
    <p:extLst>
      <p:ext uri="{BB962C8B-B14F-4D97-AF65-F5344CB8AC3E}">
        <p14:creationId xmlns:p14="http://schemas.microsoft.com/office/powerpoint/2010/main" val="195613283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latin typeface="+mn-lt"/>
                <a:ea typeface="方正启体简体" panose="03000509000000000000" charset="-122"/>
                <a:cs typeface="+mn-cs"/>
              </a:rPr>
              <a:t>慈禧太后突然从颐和园赶回紫禁城，直入光绪皇帝寝宫，将光绪皇帝囚禁于中南海瀛台；然后发布训政诏书，再次临朝“训政”，“戊戌变法”失败。</a:t>
            </a:r>
          </a:p>
        </p:txBody>
      </p:sp>
      <p:sp>
        <p:nvSpPr>
          <p:cNvPr id="4" name="灯片编号占位符 3"/>
          <p:cNvSpPr>
            <a:spLocks noGrp="1"/>
          </p:cNvSpPr>
          <p:nvPr>
            <p:ph type="sldNum" sz="quarter" idx="10"/>
          </p:nvPr>
        </p:nvSpPr>
        <p:spPr/>
        <p:txBody>
          <a:bodyPr/>
          <a:lstStyle/>
          <a:p>
            <a:fld id="{F9E1B693-632D-4080-9CF6-EA28B66DC801}" type="slidenum">
              <a:rPr lang="zh-CN" altLang="en-US" smtClean="0"/>
              <a:t>125</a:t>
            </a:fld>
            <a:endParaRPr lang="zh-CN" altLang="en-US"/>
          </a:p>
        </p:txBody>
      </p:sp>
    </p:spTree>
    <p:extLst>
      <p:ext uri="{BB962C8B-B14F-4D97-AF65-F5344CB8AC3E}">
        <p14:creationId xmlns:p14="http://schemas.microsoft.com/office/powerpoint/2010/main" val="93207616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latin typeface="+mn-lt"/>
                <a:ea typeface="方正启体简体" panose="03000509000000000000" charset="-122"/>
                <a:cs typeface="+mn-cs"/>
              </a:rPr>
              <a:t>慈禧太后突然从颐和园赶回紫禁城，直入光绪皇帝寝宫，将光绪皇帝囚禁于中南海瀛台；然后发布训政诏书，再次临朝“训政”，“戊戌变法”失败。</a:t>
            </a:r>
          </a:p>
        </p:txBody>
      </p:sp>
      <p:sp>
        <p:nvSpPr>
          <p:cNvPr id="4" name="灯片编号占位符 3"/>
          <p:cNvSpPr>
            <a:spLocks noGrp="1"/>
          </p:cNvSpPr>
          <p:nvPr>
            <p:ph type="sldNum" sz="quarter" idx="10"/>
          </p:nvPr>
        </p:nvSpPr>
        <p:spPr/>
        <p:txBody>
          <a:bodyPr/>
          <a:lstStyle/>
          <a:p>
            <a:fld id="{F9E1B693-632D-4080-9CF6-EA28B66DC801}" type="slidenum">
              <a:rPr lang="zh-CN" altLang="en-US" smtClean="0"/>
              <a:t>126</a:t>
            </a:fld>
            <a:endParaRPr lang="zh-CN" altLang="en-US"/>
          </a:p>
        </p:txBody>
      </p:sp>
    </p:spTree>
    <p:extLst>
      <p:ext uri="{BB962C8B-B14F-4D97-AF65-F5344CB8AC3E}">
        <p14:creationId xmlns:p14="http://schemas.microsoft.com/office/powerpoint/2010/main" val="26316937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逮捕谭嗣同、杨深秀、林旭、杨锐、刘光第、康广仁、徐致靖、张荫桓等人。</a:t>
            </a:r>
            <a:endParaRPr lang="en-US" altLang="zh-CN" dirty="0"/>
          </a:p>
          <a:p>
            <a:r>
              <a:rPr lang="zh-CN" altLang="en-US" sz="1200" b="0" i="0" u="none" strike="noStrike" kern="1200" dirty="0">
                <a:solidFill>
                  <a:schemeClr val="tx1"/>
                </a:solidFill>
                <a:effectLst/>
                <a:latin typeface="+mn-lt"/>
                <a:ea typeface="+mn-ea"/>
                <a:cs typeface="+mn-cs"/>
                <a:hlinkClick r:id="rId3"/>
              </a:rPr>
              <a:t>戊戌政变</a:t>
            </a:r>
            <a:r>
              <a:rPr lang="zh-CN" altLang="en-US" sz="1200" b="0" i="0" u="none" strike="noStrike" kern="1200" dirty="0">
                <a:solidFill>
                  <a:schemeClr val="tx1"/>
                </a:solidFill>
                <a:effectLst/>
                <a:latin typeface="+mn-lt"/>
                <a:ea typeface="+mn-ea"/>
                <a:cs typeface="+mn-cs"/>
              </a:rPr>
              <a:t>时，以</a:t>
            </a:r>
            <a:r>
              <a:rPr lang="zh-CN" altLang="en-US" sz="1200" b="0" i="0" u="none" strike="noStrike" kern="1200" dirty="0">
                <a:solidFill>
                  <a:schemeClr val="tx1"/>
                </a:solidFill>
                <a:effectLst/>
                <a:latin typeface="+mn-lt"/>
                <a:ea typeface="+mn-ea"/>
                <a:cs typeface="+mn-cs"/>
                <a:hlinkClick r:id="rId4"/>
              </a:rPr>
              <a:t>慈禧太后</a:t>
            </a:r>
            <a:r>
              <a:rPr lang="zh-CN" altLang="en-US" sz="1200" b="0" i="0" u="none" strike="noStrike" kern="1200" dirty="0">
                <a:solidFill>
                  <a:schemeClr val="tx1"/>
                </a:solidFill>
                <a:effectLst/>
                <a:latin typeface="+mn-lt"/>
                <a:ea typeface="+mn-ea"/>
                <a:cs typeface="+mn-cs"/>
              </a:rPr>
              <a:t>为首的封建</a:t>
            </a:r>
            <a:r>
              <a:rPr lang="zh-CN" altLang="en-US" sz="1200" b="0" i="0" u="none" strike="noStrike" kern="1200" dirty="0">
                <a:solidFill>
                  <a:schemeClr val="tx1"/>
                </a:solidFill>
                <a:effectLst/>
                <a:latin typeface="+mn-lt"/>
                <a:ea typeface="+mn-ea"/>
                <a:cs typeface="+mn-cs"/>
                <a:hlinkClick r:id="rId5"/>
              </a:rPr>
              <a:t>顽固派</a:t>
            </a:r>
            <a:r>
              <a:rPr lang="zh-CN" altLang="en-US" sz="1200" b="0" i="0" u="none" strike="noStrike" kern="1200" dirty="0">
                <a:solidFill>
                  <a:schemeClr val="tx1"/>
                </a:solidFill>
                <a:effectLst/>
                <a:latin typeface="+mn-lt"/>
                <a:ea typeface="+mn-ea"/>
                <a:cs typeface="+mn-cs"/>
              </a:rPr>
              <a:t>大肆捕杀</a:t>
            </a:r>
            <a:r>
              <a:rPr lang="zh-CN" altLang="en-US" sz="1200" b="0" i="0" u="none" strike="noStrike" kern="1200" dirty="0">
                <a:solidFill>
                  <a:schemeClr val="tx1"/>
                </a:solidFill>
                <a:effectLst/>
                <a:latin typeface="+mn-lt"/>
                <a:ea typeface="+mn-ea"/>
                <a:cs typeface="+mn-cs"/>
                <a:hlinkClick r:id="rId6"/>
              </a:rPr>
              <a:t>维新</a:t>
            </a:r>
            <a:r>
              <a:rPr lang="zh-CN" altLang="en-US" sz="1200" b="0" i="0" u="none" strike="noStrike" kern="1200" dirty="0">
                <a:solidFill>
                  <a:schemeClr val="tx1"/>
                </a:solidFill>
                <a:effectLst/>
                <a:latin typeface="+mn-lt"/>
                <a:ea typeface="+mn-ea"/>
                <a:cs typeface="+mn-cs"/>
              </a:rPr>
              <a:t>党人，维新志士</a:t>
            </a:r>
            <a:r>
              <a:rPr lang="zh-CN" altLang="en-US" sz="1200" b="0" i="0" u="none" strike="noStrike" kern="1200" dirty="0">
                <a:solidFill>
                  <a:schemeClr val="tx1"/>
                </a:solidFill>
                <a:effectLst/>
                <a:latin typeface="+mn-lt"/>
                <a:ea typeface="+mn-ea"/>
                <a:cs typeface="+mn-cs"/>
                <a:hlinkClick r:id="rId7"/>
              </a:rPr>
              <a:t>谭嗣同</a:t>
            </a:r>
            <a:r>
              <a:rPr lang="zh-CN" altLang="en-US"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hlinkClick r:id="rId8"/>
              </a:rPr>
              <a:t>康广仁</a:t>
            </a:r>
            <a:r>
              <a:rPr lang="zh-CN" altLang="en-US"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hlinkClick r:id="rId9"/>
              </a:rPr>
              <a:t>林旭</a:t>
            </a:r>
            <a:r>
              <a:rPr lang="zh-CN" altLang="en-US"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hlinkClick r:id="rId10"/>
              </a:rPr>
              <a:t>杨深秀</a:t>
            </a:r>
            <a:r>
              <a:rPr lang="zh-CN" altLang="en-US"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hlinkClick r:id="rId11"/>
              </a:rPr>
              <a:t>杨锐</a:t>
            </a:r>
            <a:r>
              <a:rPr lang="zh-CN" altLang="en-US"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hlinkClick r:id="rId12"/>
              </a:rPr>
              <a:t>刘光第</a:t>
            </a:r>
            <a:r>
              <a:rPr lang="en-US" altLang="zh-CN" sz="1200" b="0" i="0" u="none" strike="noStrike" kern="1200" dirty="0">
                <a:solidFill>
                  <a:schemeClr val="tx1"/>
                </a:solidFill>
                <a:effectLst/>
                <a:latin typeface="+mn-lt"/>
                <a:ea typeface="+mn-ea"/>
                <a:cs typeface="+mn-cs"/>
              </a:rPr>
              <a:t>6</a:t>
            </a:r>
            <a:r>
              <a:rPr lang="zh-CN" altLang="en-US" sz="1200" b="0" i="0" u="none" strike="noStrike" kern="1200" dirty="0">
                <a:solidFill>
                  <a:schemeClr val="tx1"/>
                </a:solidFill>
                <a:effectLst/>
                <a:latin typeface="+mn-lt"/>
                <a:ea typeface="+mn-ea"/>
                <a:cs typeface="+mn-cs"/>
              </a:rPr>
              <a:t>人于</a:t>
            </a:r>
            <a:r>
              <a:rPr lang="en-US" altLang="zh-CN" sz="1200" b="0" i="0" u="none" strike="noStrike" kern="1200" dirty="0">
                <a:solidFill>
                  <a:schemeClr val="tx1"/>
                </a:solidFill>
                <a:effectLst/>
                <a:latin typeface="+mn-lt"/>
                <a:ea typeface="+mn-ea"/>
                <a:cs typeface="+mn-cs"/>
              </a:rPr>
              <a:t>1898</a:t>
            </a:r>
            <a:r>
              <a:rPr lang="zh-CN" altLang="en-US" sz="1200" b="0" i="0" u="none" strike="noStrike" kern="1200" dirty="0">
                <a:solidFill>
                  <a:schemeClr val="tx1"/>
                </a:solidFill>
                <a:effectLst/>
                <a:latin typeface="+mn-lt"/>
                <a:ea typeface="+mn-ea"/>
                <a:cs typeface="+mn-cs"/>
              </a:rPr>
              <a:t>年</a:t>
            </a:r>
            <a:r>
              <a:rPr lang="en-US" altLang="zh-CN" sz="1200" b="0" i="0" u="none" strike="noStrike" kern="1200" dirty="0">
                <a:solidFill>
                  <a:schemeClr val="tx1"/>
                </a:solidFill>
                <a:effectLst/>
                <a:latin typeface="+mn-lt"/>
                <a:ea typeface="+mn-ea"/>
                <a:cs typeface="+mn-cs"/>
              </a:rPr>
              <a:t>9</a:t>
            </a:r>
            <a:r>
              <a:rPr lang="zh-CN" altLang="en-US" sz="1200" b="0" i="0" u="none" strike="noStrike" kern="1200" dirty="0">
                <a:solidFill>
                  <a:schemeClr val="tx1"/>
                </a:solidFill>
                <a:effectLst/>
                <a:latin typeface="+mn-lt"/>
                <a:ea typeface="+mn-ea"/>
                <a:cs typeface="+mn-cs"/>
              </a:rPr>
              <a:t>月</a:t>
            </a:r>
            <a:r>
              <a:rPr lang="en-US" altLang="zh-CN" sz="1200" b="0" i="0" u="none" strike="noStrike" kern="1200" dirty="0">
                <a:solidFill>
                  <a:schemeClr val="tx1"/>
                </a:solidFill>
                <a:effectLst/>
                <a:latin typeface="+mn-lt"/>
                <a:ea typeface="+mn-ea"/>
                <a:cs typeface="+mn-cs"/>
              </a:rPr>
              <a:t>28</a:t>
            </a:r>
            <a:r>
              <a:rPr lang="zh-CN" altLang="en-US" sz="1200" b="0" i="0" u="none" strike="noStrike" kern="1200" dirty="0">
                <a:solidFill>
                  <a:schemeClr val="tx1"/>
                </a:solidFill>
                <a:effectLst/>
                <a:latin typeface="+mn-lt"/>
                <a:ea typeface="+mn-ea"/>
                <a:cs typeface="+mn-cs"/>
              </a:rPr>
              <a:t>日在北京惨遭杀害，史称“戊戌六君子”。</a:t>
            </a:r>
            <a:endParaRPr kumimoji="1" lang="zh-CN" altLang="en-US" dirty="0"/>
          </a:p>
        </p:txBody>
      </p:sp>
      <p:sp>
        <p:nvSpPr>
          <p:cNvPr id="4" name="灯片编号占位符 3"/>
          <p:cNvSpPr>
            <a:spLocks noGrp="1"/>
          </p:cNvSpPr>
          <p:nvPr>
            <p:ph type="sldNum" sz="quarter" idx="10"/>
          </p:nvPr>
        </p:nvSpPr>
        <p:spPr/>
        <p:txBody>
          <a:bodyPr/>
          <a:lstStyle/>
          <a:p>
            <a:fld id="{F9E1B693-632D-4080-9CF6-EA28B66DC801}" type="slidenum">
              <a:rPr lang="zh-CN" altLang="en-US" smtClean="0"/>
              <a:t>127</a:t>
            </a:fld>
            <a:endParaRPr lang="zh-CN" altLang="en-US"/>
          </a:p>
        </p:txBody>
      </p:sp>
    </p:spTree>
    <p:extLst>
      <p:ext uri="{BB962C8B-B14F-4D97-AF65-F5344CB8AC3E}">
        <p14:creationId xmlns:p14="http://schemas.microsoft.com/office/powerpoint/2010/main" val="355541491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lnSpc>
                <a:spcPct val="200000"/>
              </a:lnSpc>
              <a:buNone/>
            </a:pPr>
            <a:r>
              <a:rPr lang="en-US" altLang="zh-CN" sz="1200" dirty="0"/>
              <a:t>1.</a:t>
            </a:r>
            <a:r>
              <a:rPr lang="zh-CN" altLang="en-US" sz="1200" dirty="0"/>
              <a:t>依旧是走不出封建制度的限制</a:t>
            </a:r>
            <a:r>
              <a:rPr lang="en-US" altLang="zh-CN" sz="1200" dirty="0"/>
              <a:t>2.</a:t>
            </a:r>
            <a:r>
              <a:rPr lang="zh-CN" altLang="en-US" sz="1200" dirty="0"/>
              <a:t>依旧抱希望于帝国主义</a:t>
            </a:r>
            <a:r>
              <a:rPr lang="en-US" altLang="zh-CN" sz="1200" dirty="0"/>
              <a:t>3.</a:t>
            </a:r>
            <a:r>
              <a:rPr lang="zh-CN" altLang="en-US" sz="1200" dirty="0"/>
              <a:t>依旧没有广大人民什么事儿</a:t>
            </a:r>
            <a:r>
              <a:rPr lang="en-US" altLang="zh-CN" sz="1200" dirty="0"/>
              <a:t>4.</a:t>
            </a:r>
            <a:r>
              <a:rPr lang="zh-CN" altLang="en-US" sz="1200" dirty="0"/>
              <a:t>试图离间母子关系失败，遭到极端打击</a:t>
            </a:r>
          </a:p>
        </p:txBody>
      </p:sp>
      <p:sp>
        <p:nvSpPr>
          <p:cNvPr id="4" name="灯片编号占位符 3"/>
          <p:cNvSpPr>
            <a:spLocks noGrp="1"/>
          </p:cNvSpPr>
          <p:nvPr>
            <p:ph type="sldNum" sz="quarter" idx="10"/>
          </p:nvPr>
        </p:nvSpPr>
        <p:spPr/>
        <p:txBody>
          <a:bodyPr/>
          <a:lstStyle/>
          <a:p>
            <a:fld id="{F9E1B693-632D-4080-9CF6-EA28B66DC801}" type="slidenum">
              <a:rPr lang="zh-CN" altLang="en-US" smtClean="0"/>
              <a:t>131</a:t>
            </a:fld>
            <a:endParaRPr lang="zh-CN" altLang="en-US"/>
          </a:p>
        </p:txBody>
      </p:sp>
    </p:spTree>
    <p:extLst>
      <p:ext uri="{BB962C8B-B14F-4D97-AF65-F5344CB8AC3E}">
        <p14:creationId xmlns:p14="http://schemas.microsoft.com/office/powerpoint/2010/main" val="16534430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lnSpc>
                <a:spcPct val="200000"/>
              </a:lnSpc>
              <a:buNone/>
            </a:pPr>
            <a:r>
              <a:rPr lang="en-US" altLang="zh-CN" sz="1200" dirty="0"/>
              <a:t>1.</a:t>
            </a:r>
            <a:r>
              <a:rPr lang="zh-CN" altLang="en-US" sz="1200" dirty="0"/>
              <a:t>依旧是走不出封建制度的限制</a:t>
            </a:r>
            <a:r>
              <a:rPr lang="en-US" altLang="zh-CN" sz="1200" dirty="0"/>
              <a:t>2.</a:t>
            </a:r>
            <a:r>
              <a:rPr lang="zh-CN" altLang="en-US" sz="1200" dirty="0"/>
              <a:t>依旧抱希望于帝国主义</a:t>
            </a:r>
            <a:r>
              <a:rPr lang="en-US" altLang="zh-CN" sz="1200" dirty="0"/>
              <a:t>3.</a:t>
            </a:r>
            <a:r>
              <a:rPr lang="zh-CN" altLang="en-US" sz="1200" dirty="0"/>
              <a:t>依旧没有广大人民什么事儿</a:t>
            </a:r>
            <a:r>
              <a:rPr lang="en-US" altLang="zh-CN" sz="1200" dirty="0"/>
              <a:t>4.</a:t>
            </a:r>
            <a:r>
              <a:rPr lang="zh-CN" altLang="en-US" sz="1200" dirty="0"/>
              <a:t>试图离间母子关系失败，遭到极端打击</a:t>
            </a:r>
          </a:p>
        </p:txBody>
      </p:sp>
      <p:sp>
        <p:nvSpPr>
          <p:cNvPr id="4" name="灯片编号占位符 3"/>
          <p:cNvSpPr>
            <a:spLocks noGrp="1"/>
          </p:cNvSpPr>
          <p:nvPr>
            <p:ph type="sldNum" sz="quarter" idx="10"/>
          </p:nvPr>
        </p:nvSpPr>
        <p:spPr/>
        <p:txBody>
          <a:bodyPr/>
          <a:lstStyle/>
          <a:p>
            <a:fld id="{F9E1B693-632D-4080-9CF6-EA28B66DC801}" type="slidenum">
              <a:rPr lang="zh-CN" altLang="en-US" smtClean="0"/>
              <a:t>132</a:t>
            </a:fld>
            <a:endParaRPr lang="zh-CN" altLang="en-US"/>
          </a:p>
        </p:txBody>
      </p:sp>
    </p:spTree>
    <p:extLst>
      <p:ext uri="{BB962C8B-B14F-4D97-AF65-F5344CB8AC3E}">
        <p14:creationId xmlns:p14="http://schemas.microsoft.com/office/powerpoint/2010/main" val="1498111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当然奖励虽好，课程更重要。</a:t>
            </a:r>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pitchFamily="34" charset="-122"/>
              </a:rPr>
              <a:t>8</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295418070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lnSpc>
                <a:spcPct val="200000"/>
              </a:lnSpc>
              <a:buNone/>
            </a:pPr>
            <a:r>
              <a:rPr lang="en-US" altLang="zh-CN" sz="1200" dirty="0"/>
              <a:t>1.</a:t>
            </a:r>
            <a:r>
              <a:rPr lang="zh-CN" altLang="en-US" sz="1200" dirty="0"/>
              <a:t>依旧是走不出封建制度的限制</a:t>
            </a:r>
            <a:r>
              <a:rPr lang="en-US" altLang="zh-CN" sz="1200" dirty="0"/>
              <a:t>2.</a:t>
            </a:r>
            <a:r>
              <a:rPr lang="zh-CN" altLang="en-US" sz="1200" dirty="0"/>
              <a:t>依旧抱希望于帝国主义</a:t>
            </a:r>
            <a:r>
              <a:rPr lang="en-US" altLang="zh-CN" sz="1200" dirty="0"/>
              <a:t>3.</a:t>
            </a:r>
            <a:r>
              <a:rPr lang="zh-CN" altLang="en-US" sz="1200" dirty="0"/>
              <a:t>依旧没有广大人民什么事儿</a:t>
            </a:r>
            <a:r>
              <a:rPr lang="en-US" altLang="zh-CN" sz="1200" dirty="0"/>
              <a:t>4.</a:t>
            </a:r>
            <a:r>
              <a:rPr lang="zh-CN" altLang="en-US" sz="1200" dirty="0"/>
              <a:t>试图离间母子关系失败，遭到极端打击</a:t>
            </a:r>
          </a:p>
        </p:txBody>
      </p:sp>
      <p:sp>
        <p:nvSpPr>
          <p:cNvPr id="4" name="灯片编号占位符 3"/>
          <p:cNvSpPr>
            <a:spLocks noGrp="1"/>
          </p:cNvSpPr>
          <p:nvPr>
            <p:ph type="sldNum" sz="quarter" idx="10"/>
          </p:nvPr>
        </p:nvSpPr>
        <p:spPr/>
        <p:txBody>
          <a:bodyPr/>
          <a:lstStyle/>
          <a:p>
            <a:fld id="{F9E1B693-632D-4080-9CF6-EA28B66DC801}" type="slidenum">
              <a:rPr lang="zh-CN" altLang="en-US" smtClean="0"/>
              <a:t>133</a:t>
            </a:fld>
            <a:endParaRPr lang="zh-CN" altLang="en-US"/>
          </a:p>
        </p:txBody>
      </p:sp>
    </p:spTree>
    <p:extLst>
      <p:ext uri="{BB962C8B-B14F-4D97-AF65-F5344CB8AC3E}">
        <p14:creationId xmlns:p14="http://schemas.microsoft.com/office/powerpoint/2010/main" val="259561675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lnSpc>
                <a:spcPct val="200000"/>
              </a:lnSpc>
              <a:buNone/>
            </a:pPr>
            <a:r>
              <a:rPr lang="en-US" altLang="zh-CN" sz="1200" dirty="0"/>
              <a:t>1.</a:t>
            </a:r>
            <a:r>
              <a:rPr lang="zh-CN" altLang="en-US" sz="1200" dirty="0"/>
              <a:t>依旧是走不出封建制度的限制</a:t>
            </a:r>
            <a:r>
              <a:rPr lang="en-US" altLang="zh-CN" sz="1200" dirty="0"/>
              <a:t>2.</a:t>
            </a:r>
            <a:r>
              <a:rPr lang="zh-CN" altLang="en-US" sz="1200" dirty="0"/>
              <a:t>依旧抱希望于帝国主义</a:t>
            </a:r>
            <a:r>
              <a:rPr lang="en-US" altLang="zh-CN" sz="1200" dirty="0"/>
              <a:t>3.</a:t>
            </a:r>
            <a:r>
              <a:rPr lang="zh-CN" altLang="en-US" sz="1200" dirty="0"/>
              <a:t>依旧没有广大人民什么事儿</a:t>
            </a:r>
            <a:r>
              <a:rPr lang="en-US" altLang="zh-CN" sz="1200" dirty="0"/>
              <a:t>4.</a:t>
            </a:r>
            <a:r>
              <a:rPr lang="zh-CN" altLang="en-US" sz="1200" dirty="0"/>
              <a:t>试图离间母子关系失败，遭到极端打击</a:t>
            </a:r>
          </a:p>
        </p:txBody>
      </p:sp>
      <p:sp>
        <p:nvSpPr>
          <p:cNvPr id="4" name="灯片编号占位符 3"/>
          <p:cNvSpPr>
            <a:spLocks noGrp="1"/>
          </p:cNvSpPr>
          <p:nvPr>
            <p:ph type="sldNum" sz="quarter" idx="10"/>
          </p:nvPr>
        </p:nvSpPr>
        <p:spPr/>
        <p:txBody>
          <a:bodyPr/>
          <a:lstStyle/>
          <a:p>
            <a:fld id="{F9E1B693-632D-4080-9CF6-EA28B66DC801}" type="slidenum">
              <a:rPr lang="zh-CN" altLang="en-US" smtClean="0"/>
              <a:t>134</a:t>
            </a:fld>
            <a:endParaRPr lang="zh-CN" altLang="en-US"/>
          </a:p>
        </p:txBody>
      </p:sp>
    </p:spTree>
    <p:extLst>
      <p:ext uri="{BB962C8B-B14F-4D97-AF65-F5344CB8AC3E}">
        <p14:creationId xmlns:p14="http://schemas.microsoft.com/office/powerpoint/2010/main" val="409564870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pitchFamily="34" charset="-122"/>
              </a:rPr>
              <a:t>136</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18279294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pitchFamily="34" charset="-122"/>
              </a:rPr>
              <a:t>137</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17120967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pitchFamily="34" charset="-122"/>
              </a:rPr>
              <a:t>150</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30800610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eaLnBrk="0" fontAlgn="base" hangingPunct="0">
              <a:spcBef>
                <a:spcPct val="0"/>
              </a:spcBef>
              <a:spcAft>
                <a:spcPct val="0"/>
              </a:spcAft>
              <a:defRPr/>
            </a:pPr>
            <a:fld id="{39AD698A-D66C-4FA1-BBD8-F72AE9E6E751}" type="slidenum">
              <a:rPr lang="zh-CN" altLang="en-US" smtClean="0">
                <a:solidFill>
                  <a:prstClr val="black"/>
                </a:solidFill>
                <a:ea typeface="微软雅黑" panose="020B0503020204020204" pitchFamily="34" charset="-122"/>
              </a:rPr>
              <a:pPr eaLnBrk="0" fontAlgn="base" hangingPunct="0">
                <a:spcBef>
                  <a:spcPct val="0"/>
                </a:spcBef>
                <a:spcAft>
                  <a:spcPct val="0"/>
                </a:spcAft>
                <a:defRPr/>
              </a:pPr>
              <a:t>167</a:t>
            </a:fld>
            <a:endParaRPr lang="zh-CN" altLang="en-US">
              <a:solidFill>
                <a:prstClr val="black"/>
              </a:solidFill>
              <a:ea typeface="微软雅黑" panose="020B0503020204020204" pitchFamily="34" charset="-122"/>
            </a:endParaRPr>
          </a:p>
        </p:txBody>
      </p:sp>
    </p:spTree>
    <p:extLst>
      <p:ext uri="{BB962C8B-B14F-4D97-AF65-F5344CB8AC3E}">
        <p14:creationId xmlns:p14="http://schemas.microsoft.com/office/powerpoint/2010/main" val="34623710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当然奖励虽好，课程更重要。</a:t>
            </a:r>
          </a:p>
        </p:txBody>
      </p:sp>
      <p:sp>
        <p:nvSpPr>
          <p:cNvPr id="4" name="灯片编号占位符 3"/>
          <p:cNvSpPr>
            <a:spLocks noGrp="1"/>
          </p:cNvSpPr>
          <p:nvPr>
            <p:ph type="sldNum" sz="quarter" idx="10"/>
          </p:nvPr>
        </p:nvSpPr>
        <p:spPr/>
        <p:txBody>
          <a:bodyPr/>
          <a:lstStyle/>
          <a:p>
            <a:pPr eaLnBrk="0" fontAlgn="base" hangingPunct="0">
              <a:spcBef>
                <a:spcPct val="0"/>
              </a:spcBef>
              <a:spcAft>
                <a:spcPct val="0"/>
              </a:spcAft>
              <a:defRPr/>
            </a:pPr>
            <a:fld id="{39AD698A-D66C-4FA1-BBD8-F72AE9E6E751}" type="slidenum">
              <a:rPr lang="zh-CN" altLang="en-US" smtClean="0">
                <a:solidFill>
                  <a:prstClr val="black"/>
                </a:solidFill>
                <a:ea typeface="微软雅黑" panose="020B0503020204020204" pitchFamily="34" charset="-122"/>
              </a:rPr>
              <a:pPr eaLnBrk="0" fontAlgn="base" hangingPunct="0">
                <a:spcBef>
                  <a:spcPct val="0"/>
                </a:spcBef>
                <a:spcAft>
                  <a:spcPct val="0"/>
                </a:spcAft>
                <a:defRPr/>
              </a:pPr>
              <a:t>168</a:t>
            </a:fld>
            <a:endParaRPr lang="zh-CN" altLang="en-US">
              <a:solidFill>
                <a:prstClr val="black"/>
              </a:solidFill>
              <a:ea typeface="微软雅黑" panose="020B0503020204020204" pitchFamily="34" charset="-122"/>
            </a:endParaRPr>
          </a:p>
        </p:txBody>
      </p:sp>
    </p:spTree>
    <p:extLst>
      <p:ext uri="{BB962C8B-B14F-4D97-AF65-F5344CB8AC3E}">
        <p14:creationId xmlns:p14="http://schemas.microsoft.com/office/powerpoint/2010/main" val="39682409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pitchFamily="34" charset="-122"/>
              </a:rPr>
              <a:t>9</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11835141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pitchFamily="34" charset="-122"/>
              </a:rPr>
              <a:t>10</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41959081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pitchFamily="34" charset="-122"/>
              </a:rPr>
              <a:t>11</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3809104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pitchFamily="34" charset="-122"/>
              </a:rPr>
              <a:t>12</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40965621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pitchFamily="34" charset="-122"/>
              </a:rPr>
              <a:t>13</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6015491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854199"/>
            <a:ext cx="9144000" cy="1655763"/>
          </a:xfrm>
        </p:spPr>
        <p:txBody>
          <a:bodyPr anchor="b">
            <a:normAutofit/>
          </a:bodyPr>
          <a:lstStyle>
            <a:lvl1pPr algn="ctr">
              <a:defRPr sz="7200" b="0"/>
            </a:lvl1pPr>
          </a:lstStyle>
          <a:p>
            <a:r>
              <a:rPr lang="zh-CN" altLang="en-US" dirty="0"/>
              <a:t>单击此处编辑标题</a:t>
            </a:r>
          </a:p>
        </p:txBody>
      </p:sp>
      <p:sp>
        <p:nvSpPr>
          <p:cNvPr id="3" name="副标题 2"/>
          <p:cNvSpPr>
            <a:spLocks noGrp="1"/>
          </p:cNvSpPr>
          <p:nvPr>
            <p:ph type="subTitle" idx="1"/>
          </p:nvPr>
        </p:nvSpPr>
        <p:spPr>
          <a:xfrm>
            <a:off x="1524000" y="3602038"/>
            <a:ext cx="9144000" cy="1655762"/>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2018/11/19</a:t>
            </a:fld>
            <a:endParaRPr lang="zh-CN" altLang="en-US" dirty="0"/>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t>2018/11/19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extLst>
              <a:ext uri="{28A0092B-C50C-407E-A947-70E740481C1C}">
                <a14:useLocalDpi xmlns:a14="http://schemas.microsoft.com/office/drawing/2010/main" val="0"/>
              </a:ext>
            </a:extLst>
          </a:blip>
          <a:srcRect r="7407"/>
          <a:stretch>
            <a:fillRect/>
          </a:stretch>
        </p:blipFill>
        <p:spPr>
          <a:xfrm>
            <a:off x="0" y="-1"/>
            <a:ext cx="12192000" cy="6858001"/>
          </a:xfrm>
          <a:prstGeom prst="rect">
            <a:avLst/>
          </a:prstGeom>
        </p:spPr>
      </p:pic>
      <p:sp>
        <p:nvSpPr>
          <p:cNvPr id="4" name="矩形 3"/>
          <p:cNvSpPr/>
          <p:nvPr userDrawn="1"/>
        </p:nvSpPr>
        <p:spPr>
          <a:xfrm>
            <a:off x="0" y="-1"/>
            <a:ext cx="12192000" cy="6858001"/>
          </a:xfrm>
          <a:prstGeom prst="rect">
            <a:avLst/>
          </a:prstGeom>
          <a:solidFill>
            <a:schemeClr val="tx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2018/11/19</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5897801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2204357" y="439366"/>
            <a:ext cx="9301843" cy="544050"/>
          </a:xfrm>
        </p:spPr>
        <p:txBody>
          <a:bodyPr>
            <a:noAutofit/>
          </a:bodyPr>
          <a:lstStyle>
            <a:lvl1pPr>
              <a:defRPr sz="3200">
                <a:solidFill>
                  <a:schemeClr val="bg1"/>
                </a:solidFill>
                <a:latin typeface="华文新魏" panose="02010800040101010101" pitchFamily="2" charset="-122"/>
                <a:ea typeface="华文新魏" panose="02010800040101010101" pitchFamily="2" charset="-122"/>
              </a:defRPr>
            </a:lvl1pPr>
          </a:lstStyle>
          <a:p>
            <a:r>
              <a:rPr lang="zh-CN" altLang="en-US" dirty="0"/>
              <a:t>单击此处编辑母版标题样式</a:t>
            </a:r>
          </a:p>
        </p:txBody>
      </p:sp>
      <p:sp>
        <p:nvSpPr>
          <p:cNvPr id="3" name="内容占位符 2"/>
          <p:cNvSpPr>
            <a:spLocks noGrp="1"/>
          </p:cNvSpPr>
          <p:nvPr>
            <p:ph idx="1"/>
          </p:nvPr>
        </p:nvSpPr>
        <p:spPr>
          <a:xfrm>
            <a:off x="838200" y="1266534"/>
            <a:ext cx="10515600" cy="4351338"/>
          </a:xfrm>
        </p:spPr>
        <p:txBody>
          <a:bodyPr>
            <a:normAutofit/>
          </a:bodyPr>
          <a:lstStyle>
            <a:lvl1pPr marL="0" indent="0">
              <a:lnSpc>
                <a:spcPct val="150000"/>
              </a:lnSpc>
              <a:buNone/>
              <a:defRPr sz="1800">
                <a:latin typeface="微软雅黑" panose="020B0503020204020204" pitchFamily="34" charset="-122"/>
                <a:ea typeface="微软雅黑" panose="020B0503020204020204" pitchFamily="34" charset="-122"/>
              </a:defRPr>
            </a:lvl1pPr>
            <a:lvl2pPr marL="457200" indent="0">
              <a:lnSpc>
                <a:spcPct val="150000"/>
              </a:lnSpc>
              <a:buNone/>
              <a:defRPr sz="1800">
                <a:latin typeface="微软雅黑" panose="020B0503020204020204" pitchFamily="34" charset="-122"/>
                <a:ea typeface="微软雅黑" panose="020B0503020204020204" pitchFamily="34" charset="-122"/>
              </a:defRPr>
            </a:lvl2pPr>
            <a:lvl3pPr marL="914400" indent="0">
              <a:lnSpc>
                <a:spcPct val="150000"/>
              </a:lnSpc>
              <a:buNone/>
              <a:defRPr sz="1800">
                <a:latin typeface="微软雅黑" panose="020B0503020204020204" pitchFamily="34" charset="-122"/>
                <a:ea typeface="微软雅黑" panose="020B0503020204020204" pitchFamily="34" charset="-122"/>
              </a:defRPr>
            </a:lvl3pPr>
            <a:lvl4pPr marL="1371600" indent="0">
              <a:lnSpc>
                <a:spcPct val="150000"/>
              </a:lnSpc>
              <a:buNone/>
              <a:defRPr sz="1800">
                <a:latin typeface="微软雅黑" panose="020B0503020204020204" pitchFamily="34" charset="-122"/>
                <a:ea typeface="微软雅黑" panose="020B0503020204020204" pitchFamily="34" charset="-122"/>
              </a:defRPr>
            </a:lvl4pPr>
            <a:lvl5pPr marL="1828800" indent="0">
              <a:lnSpc>
                <a:spcPct val="150000"/>
              </a:lnSpc>
              <a:buNone/>
              <a:defRPr sz="1800">
                <a:latin typeface="微软雅黑" panose="020B0503020204020204" pitchFamily="34" charset="-122"/>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2018/11/19</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960679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2018/11/19</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9053789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2018/11/19</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2895736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2018/11/19</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1563634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39950271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2018/11/19</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Tree>
    <p:extLst>
      <p:ext uri="{BB962C8B-B14F-4D97-AF65-F5344CB8AC3E}">
        <p14:creationId xmlns:p14="http://schemas.microsoft.com/office/powerpoint/2010/main" val="25645454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2018/11/19</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85126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nchor="ctr" anchorCtr="0"/>
          <a:lstStyle/>
          <a:p>
            <a:r>
              <a:rPr lang="zh-CN" altLang="en-US" dirty="0"/>
              <a:t>单击此处编辑母版标题样式</a:t>
            </a:r>
          </a:p>
        </p:txBody>
      </p:sp>
      <p:sp>
        <p:nvSpPr>
          <p:cNvPr id="3" name="内容占位符 2"/>
          <p:cNvSpPr>
            <a:spLocks noGrp="1"/>
          </p:cNvSpPr>
          <p:nvPr>
            <p:ph idx="1"/>
          </p:nvPr>
        </p:nvSpPr>
        <p:spPr/>
        <p:txBody>
          <a:bodyPr/>
          <a:lstStyle>
            <a:lvl1pPr>
              <a:defRPr sz="2400"/>
            </a:lvl1pPr>
            <a:lvl2pPr>
              <a:defRPr sz="2000"/>
            </a:lvl2pPr>
            <a:lvl3pPr>
              <a:defRPr sz="1800"/>
            </a:lvl3pPr>
            <a:lvl4pPr>
              <a:defRPr sz="1800"/>
            </a:lvl4pPr>
            <a:lvl5pPr>
              <a:defRPr sz="18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760FBDFE-C587-4B4C-A407-44438C67B59E}" type="datetimeFigureOut">
              <a:rPr lang="zh-CN" altLang="en-US" smtClean="0"/>
              <a:t>2018/11/19</a:t>
            </a:fld>
            <a:endParaRPr lang="zh-CN" altLang="en-US" dirty="0"/>
          </a:p>
        </p:txBody>
      </p:sp>
      <p:sp>
        <p:nvSpPr>
          <p:cNvPr id="5" name="页脚占位符 4"/>
          <p:cNvSpPr>
            <a:spLocks noGrp="1"/>
          </p:cNvSpPr>
          <p:nvPr>
            <p:ph type="ftr" sz="quarter" idx="11"/>
          </p:nvPr>
        </p:nvSpPr>
        <p:spPr/>
        <p:txBody>
          <a:bodyPr/>
          <a:lstStyle/>
          <a:p>
            <a:endParaRPr lang="zh-CN" altLang="en-US" dirty="0"/>
          </a:p>
        </p:txBody>
      </p:sp>
      <p:sp>
        <p:nvSpPr>
          <p:cNvPr id="6" name="灯片编号占位符 5"/>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2018/11/19</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18438705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2018/11/19</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0423107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2018/11/19</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55194106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15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86280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节标题">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0DD7636-5BE1-44BC-BB5F-15739D9E18E1}" type="datetimeFigureOut">
              <a:rPr lang="zh-CN" altLang="en-US" smtClean="0"/>
              <a:t>2018/11/19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87C0E1D-24C4-406F-9615-DBDA8D2D1F93}" type="slidenum">
              <a:rPr lang="zh-CN" altLang="en-US" smtClean="0"/>
              <a:t>‹#›</a:t>
            </a:fld>
            <a:endParaRPr lang="zh-CN" altLang="en-US"/>
          </a:p>
        </p:txBody>
      </p:sp>
      <p:sp>
        <p:nvSpPr>
          <p:cNvPr id="5" name="标题 4"/>
          <p:cNvSpPr>
            <a:spLocks noGrp="1"/>
          </p:cNvSpPr>
          <p:nvPr>
            <p:ph type="title" hasCustomPrompt="1"/>
          </p:nvPr>
        </p:nvSpPr>
        <p:spPr>
          <a:xfrm>
            <a:off x="838200" y="2187443"/>
            <a:ext cx="10515600" cy="2483115"/>
          </a:xfrm>
        </p:spPr>
        <p:txBody>
          <a:bodyPr>
            <a:normAutofit/>
          </a:bodyPr>
          <a:lstStyle>
            <a:lvl1pPr algn="ctr">
              <a:defRPr sz="6000" b="0"/>
            </a:lvl1pPr>
          </a:lstStyle>
          <a:p>
            <a:r>
              <a:rPr lang="zh-CN" altLang="en-US" dirty="0"/>
              <a:t>单击此处编辑标题</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nchor="ctr" anchorCtr="0"/>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nvPr>
        </p:nvSpPr>
        <p:spPr/>
        <p:txBody>
          <a:bodyPr/>
          <a:lstStyle/>
          <a:p>
            <a:fld id="{760FBDFE-C587-4B4C-A407-44438C67B59E}" type="datetimeFigureOut">
              <a:rPr lang="zh-CN" altLang="en-US" smtClean="0"/>
              <a:t>2018/11/19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nchor="ctr" anchorCtr="0"/>
          <a:lstStyle/>
          <a:p>
            <a:r>
              <a:rPr lang="zh-CN" altLang="en-US"/>
              <a:t>单击此处编辑母版标题样式</a:t>
            </a:r>
          </a:p>
        </p:txBody>
      </p:sp>
      <p:sp>
        <p:nvSpPr>
          <p:cNvPr id="3" name="文本占位符 2"/>
          <p:cNvSpPr>
            <a:spLocks noGrp="1"/>
          </p:cNvSpPr>
          <p:nvPr>
            <p:ph type="body" idx="1"/>
          </p:nvPr>
        </p:nvSpPr>
        <p:spPr>
          <a:xfrm>
            <a:off x="839788" y="17449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p>
        </p:txBody>
      </p:sp>
      <p:sp>
        <p:nvSpPr>
          <p:cNvPr id="4" name="内容占位符 3"/>
          <p:cNvSpPr>
            <a:spLocks noGrp="1"/>
          </p:cNvSpPr>
          <p:nvPr>
            <p:ph sz="half" idx="2"/>
          </p:nvPr>
        </p:nvSpPr>
        <p:spPr>
          <a:xfrm>
            <a:off x="839788" y="2615609"/>
            <a:ext cx="5157787" cy="3574054"/>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nvPr>
        </p:nvSpPr>
        <p:spPr>
          <a:xfrm>
            <a:off x="6172200" y="17449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7" name="日期占位符 6"/>
          <p:cNvSpPr>
            <a:spLocks noGrp="1"/>
          </p:cNvSpPr>
          <p:nvPr>
            <p:ph type="dt" sz="half" idx="10"/>
          </p:nvPr>
        </p:nvSpPr>
        <p:spPr/>
        <p:txBody>
          <a:bodyPr/>
          <a:lstStyle/>
          <a:p>
            <a:fld id="{760FBDFE-C587-4B4C-A407-44438C67B59E}" type="datetimeFigureOut">
              <a:rPr lang="zh-CN" altLang="en-US" smtClean="0"/>
              <a:t>2018/11/19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3238500" y="2159000"/>
            <a:ext cx="5715000" cy="1382450"/>
          </a:xfrm>
        </p:spPr>
        <p:txBody>
          <a:bodyPr anchor="b" anchorCtr="0">
            <a:normAutofit/>
          </a:bodyPr>
          <a:lstStyle>
            <a:lvl1pPr algn="ctr">
              <a:defRPr sz="8000" b="0">
                <a:solidFill>
                  <a:schemeClr val="tx1"/>
                </a:solidFill>
              </a:defRPr>
            </a:lvl1pPr>
          </a:lstStyle>
          <a:p>
            <a:r>
              <a:rPr lang="zh-CN" altLang="en-US" dirty="0"/>
              <a:t>编辑标题</a:t>
            </a:r>
          </a:p>
        </p:txBody>
      </p:sp>
      <p:sp>
        <p:nvSpPr>
          <p:cNvPr id="3" name="日期占位符 2"/>
          <p:cNvSpPr>
            <a:spLocks noGrp="1"/>
          </p:cNvSpPr>
          <p:nvPr>
            <p:ph type="dt" sz="half" idx="10"/>
          </p:nvPr>
        </p:nvSpPr>
        <p:spPr/>
        <p:txBody>
          <a:bodyPr/>
          <a:lstStyle/>
          <a:p>
            <a:fld id="{20DD7636-5BE1-44BC-BB5F-15739D9E18E1}" type="datetimeFigureOut">
              <a:rPr lang="zh-CN" altLang="en-US" smtClean="0"/>
              <a:t>2018/11/19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87C0E1D-24C4-406F-9615-DBDA8D2D1F93}" type="slidenum">
              <a:rPr lang="zh-CN" altLang="en-US" smtClean="0"/>
              <a:t>‹#›</a:t>
            </a:fld>
            <a:endParaRPr lang="zh-CN" altLang="en-US"/>
          </a:p>
        </p:txBody>
      </p:sp>
      <p:sp>
        <p:nvSpPr>
          <p:cNvPr id="37" name="内容占位符 36"/>
          <p:cNvSpPr>
            <a:spLocks noGrp="1"/>
          </p:cNvSpPr>
          <p:nvPr>
            <p:ph sz="quarter" idx="13" hasCustomPrompt="1"/>
          </p:nvPr>
        </p:nvSpPr>
        <p:spPr>
          <a:xfrm>
            <a:off x="3238500" y="3733201"/>
            <a:ext cx="5715000" cy="1185937"/>
          </a:xfrm>
        </p:spPr>
        <p:txBody>
          <a:bodyPr>
            <a:normAutofit/>
          </a:bodyPr>
          <a:lstStyle>
            <a:lvl1pPr marL="0" indent="0" algn="ctr">
              <a:buNone/>
              <a:defRPr sz="3200">
                <a:solidFill>
                  <a:schemeClr val="tx1"/>
                </a:solidFill>
              </a:defRPr>
            </a:lvl1pPr>
          </a:lstStyle>
          <a:p>
            <a:pPr lvl="0"/>
            <a:r>
              <a:rPr lang="zh-CN" altLang="en-US" dirty="0"/>
              <a:t>编辑文本</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t>2018/11/19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8200" y="713673"/>
            <a:ext cx="4681654" cy="1428161"/>
          </a:xfrm>
        </p:spPr>
        <p:txBody>
          <a:bodyPr anchor="t" anchorCtr="0">
            <a:normAutofit/>
          </a:bodyPr>
          <a:lstStyle>
            <a:lvl1pPr>
              <a:defRPr sz="3600"/>
            </a:lvl1pPr>
          </a:lstStyle>
          <a:p>
            <a:r>
              <a:rPr lang="zh-CN" altLang="en-US" dirty="0"/>
              <a:t>单击此处编辑标题</a:t>
            </a:r>
          </a:p>
        </p:txBody>
      </p:sp>
      <p:sp>
        <p:nvSpPr>
          <p:cNvPr id="3" name="图片占位符 2"/>
          <p:cNvSpPr>
            <a:spLocks noGrp="1" noChangeAspect="1"/>
          </p:cNvSpPr>
          <p:nvPr>
            <p:ph type="pic" idx="1"/>
          </p:nvPr>
        </p:nvSpPr>
        <p:spPr>
          <a:xfrm>
            <a:off x="5642517" y="713673"/>
            <a:ext cx="5711882" cy="540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838200" y="2313873"/>
            <a:ext cx="4681654" cy="3811588"/>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p>
        </p:txBody>
      </p:sp>
      <p:sp>
        <p:nvSpPr>
          <p:cNvPr id="5" name="日期占位符 4"/>
          <p:cNvSpPr>
            <a:spLocks noGrp="1"/>
          </p:cNvSpPr>
          <p:nvPr>
            <p:ph type="dt" sz="half" idx="10"/>
          </p:nvPr>
        </p:nvSpPr>
        <p:spPr/>
        <p:txBody>
          <a:bodyPr/>
          <a:lstStyle/>
          <a:p>
            <a:fld id="{9EFD9D74-47D9-4702-A33C-335B63B48DBF}" type="datetimeFigureOut">
              <a:rPr lang="zh-CN" altLang="en-US" smtClean="0"/>
              <a:t>2018/11/19</a:t>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nvPr>
        </p:nvSpPr>
        <p:spPr>
          <a:xfrm>
            <a:off x="10444898" y="365125"/>
            <a:ext cx="908901" cy="5811838"/>
          </a:xfrm>
        </p:spPr>
        <p:txBody>
          <a:bodyPr vert="eaVert">
            <a:normAutofit/>
          </a:bodyPr>
          <a:lstStyle>
            <a:lvl1pPr>
              <a:defRPr sz="4400"/>
            </a:lvl1pPr>
          </a:lstStyle>
          <a:p>
            <a:r>
              <a:rPr lang="zh-CN" altLang="en-US" dirty="0"/>
              <a:t>单击此处编辑标题</a:t>
            </a:r>
          </a:p>
        </p:txBody>
      </p:sp>
      <p:sp>
        <p:nvSpPr>
          <p:cNvPr id="3" name="竖排文字占位符 2"/>
          <p:cNvSpPr>
            <a:spLocks noGrp="1"/>
          </p:cNvSpPr>
          <p:nvPr>
            <p:ph type="body" orient="vert" idx="1"/>
          </p:nvPr>
        </p:nvSpPr>
        <p:spPr>
          <a:xfrm>
            <a:off x="838199" y="365125"/>
            <a:ext cx="9446443" cy="5811838"/>
          </a:xfrm>
        </p:spPr>
        <p:txBody>
          <a:bodyPr vert="eaVert"/>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760FBDFE-C587-4B4C-A407-44438C67B59E}" type="datetimeFigureOut">
              <a:rPr lang="zh-CN" altLang="en-US" smtClean="0"/>
              <a:t>2018/11/19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3.pn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标题占位符 1"/>
          <p:cNvSpPr>
            <a:spLocks noGrp="1"/>
          </p:cNvSpPr>
          <p:nvPr>
            <p:ph type="title"/>
            <p:custDataLst>
              <p:tags r:id="rId13"/>
            </p:custDataLst>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8" name="文本占位符 2"/>
          <p:cNvSpPr>
            <a:spLocks noGrp="1"/>
          </p:cNvSpPr>
          <p:nvPr>
            <p:ph type="body" idx="1"/>
            <p:custDataLst>
              <p:tags r:id="rId14"/>
            </p:custDataLst>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ctr">
              <a:defRPr sz="1200">
                <a:solidFill>
                  <a:schemeClr val="bg1">
                    <a:lumMod val="50000"/>
                  </a:schemeClr>
                </a:solidFill>
                <a:latin typeface="黑体" panose="02010609060101010101" pitchFamily="49" charset="-122"/>
                <a:ea typeface="黑体" panose="02010609060101010101" pitchFamily="49" charset="-122"/>
              </a:defRPr>
            </a:lvl1pPr>
          </a:lstStyle>
          <a:p>
            <a:fld id="{D997B5FA-0921-464F-AAE1-844C04324D75}" type="datetimeFigureOut">
              <a:rPr lang="zh-CN" altLang="en-US" smtClean="0"/>
              <a:t>2018/11/19</a:t>
            </a:fld>
            <a:endParaRPr lang="zh-CN" altLang="en-US" dirty="0"/>
          </a:p>
        </p:txBody>
      </p:sp>
      <p:sp>
        <p:nvSpPr>
          <p:cNvPr id="10"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bg1">
                    <a:lumMod val="50000"/>
                  </a:schemeClr>
                </a:solidFill>
                <a:latin typeface="黑体" panose="02010609060101010101" pitchFamily="49" charset="-122"/>
                <a:ea typeface="黑体" panose="02010609060101010101" pitchFamily="49" charset="-122"/>
              </a:defRPr>
            </a:lvl1pPr>
          </a:lstStyle>
          <a:p>
            <a:endParaRPr lang="zh-CN" altLang="en-US"/>
          </a:p>
        </p:txBody>
      </p:sp>
      <p:sp>
        <p:nvSpPr>
          <p:cNvPr id="11"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ctr">
              <a:defRPr sz="1200">
                <a:solidFill>
                  <a:schemeClr val="bg1">
                    <a:lumMod val="50000"/>
                  </a:schemeClr>
                </a:solidFill>
                <a:latin typeface="黑体" panose="02010609060101010101" pitchFamily="49" charset="-122"/>
                <a:ea typeface="黑体" panose="02010609060101010101" pitchFamily="49" charset="-122"/>
              </a:defRPr>
            </a:lvl1pPr>
          </a:lstStyle>
          <a:p>
            <a:fld id="{565CE74E-AB26-4998-AD42-012C4C1AD076}" type="slidenum">
              <a:rPr lang="zh-CN" altLang="en-US" smtClean="0"/>
              <a:t>‹#›</a:t>
            </a:fld>
            <a:endParaRPr lang="zh-CN" altLang="en-US"/>
          </a:p>
        </p:txBody>
      </p:sp>
      <p:sp>
        <p:nvSpPr>
          <p:cNvPr id="2" name="KSO_TEMPLATE" hidden="1"/>
          <p:cNvSpPr/>
          <p:nvPr userDrawn="1">
            <p:custDataLst>
              <p:tags r:id="rId15"/>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方正启体简体" panose="03000509000000000000"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方正启体简体" panose="03000509000000000000"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方正启体简体" panose="03000509000000000000"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方正启体简体" panose="03000509000000000000"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09D8D8-7452-4451-B174-E376E5DA4DD5}" type="datetimeFigureOut">
              <a:rPr lang="zh-CN" altLang="en-US" smtClean="0">
                <a:solidFill>
                  <a:prstClr val="black">
                    <a:tint val="75000"/>
                  </a:prstClr>
                </a:solidFill>
              </a:rPr>
              <a:pPr/>
              <a:t>2018/11/19</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pic>
        <p:nvPicPr>
          <p:cNvPr id="8" name="图片 7"/>
          <p:cNvPicPr>
            <a:picLocks noChangeAspect="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321971" y="-181110"/>
            <a:ext cx="12513972" cy="7039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圆角矩形 12"/>
          <p:cNvSpPr/>
          <p:nvPr userDrawn="1"/>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solidFill>
                <a:prstClr val="white"/>
              </a:solidFill>
              <a:latin typeface="方正粗倩简体" panose="03000509000000000000" pitchFamily="65" charset="-122"/>
              <a:ea typeface="方正粗倩简体" panose="03000509000000000000" pitchFamily="65" charset="-122"/>
            </a:endParaRPr>
          </a:p>
        </p:txBody>
      </p:sp>
      <p:pic>
        <p:nvPicPr>
          <p:cNvPr id="11" name="白色PNG.png" descr="白色PNG.png"/>
          <p:cNvPicPr>
            <a:picLocks noChangeAspect="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9112775" y="5242037"/>
            <a:ext cx="3514725" cy="2195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Tree>
    <p:extLst>
      <p:ext uri="{BB962C8B-B14F-4D97-AF65-F5344CB8AC3E}">
        <p14:creationId xmlns:p14="http://schemas.microsoft.com/office/powerpoint/2010/main" val="28489025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1.xml"/><Relationship Id="rId1" Type="http://schemas.openxmlformats.org/officeDocument/2006/relationships/tags" Target="../tags/tag4.xml"/><Relationship Id="rId5" Type="http://schemas.openxmlformats.org/officeDocument/2006/relationships/image" Target="../media/image5.jpe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4.xml"/><Relationship Id="rId1" Type="http://schemas.openxmlformats.org/officeDocument/2006/relationships/themeOverride" Target="../theme/themeOverride5.xml"/><Relationship Id="rId4" Type="http://schemas.openxmlformats.org/officeDocument/2006/relationships/notesSlide" Target="../notesSlides/notesSlide6.xml"/></Relationships>
</file>

<file path=ppt/slides/_rels/slide10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slideLayout" Target="../slideLayouts/slideLayout2.xml"/><Relationship Id="rId1" Type="http://schemas.openxmlformats.org/officeDocument/2006/relationships/tags" Target="../tags/tag185.xml"/></Relationships>
</file>

<file path=ppt/slides/_rels/slide10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slideLayout" Target="../slideLayouts/slideLayout2.xml"/><Relationship Id="rId1" Type="http://schemas.openxmlformats.org/officeDocument/2006/relationships/tags" Target="../tags/tag186.xml"/></Relationships>
</file>

<file path=ppt/slides/_rels/slide10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slideLayout" Target="../slideLayouts/slideLayout2.xml"/><Relationship Id="rId1" Type="http://schemas.openxmlformats.org/officeDocument/2006/relationships/tags" Target="../tags/tag187.xml"/></Relationships>
</file>

<file path=ppt/slides/_rels/slide10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slideLayout" Target="../slideLayouts/slideLayout2.xml"/><Relationship Id="rId1" Type="http://schemas.openxmlformats.org/officeDocument/2006/relationships/tags" Target="../tags/tag188.xml"/></Relationships>
</file>

<file path=ppt/slides/_rels/slide10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slideLayout" Target="../slideLayouts/slideLayout2.xml"/><Relationship Id="rId1" Type="http://schemas.openxmlformats.org/officeDocument/2006/relationships/tags" Target="../tags/tag189.xml"/><Relationship Id="rId4" Type="http://schemas.openxmlformats.org/officeDocument/2006/relationships/image" Target="../media/image48.png"/></Relationships>
</file>

<file path=ppt/slides/_rels/slide10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slideLayout" Target="../slideLayouts/slideLayout2.xml"/><Relationship Id="rId1" Type="http://schemas.openxmlformats.org/officeDocument/2006/relationships/tags" Target="../tags/tag190.xml"/><Relationship Id="rId5" Type="http://schemas.openxmlformats.org/officeDocument/2006/relationships/image" Target="../media/image49.png"/><Relationship Id="rId4" Type="http://schemas.openxmlformats.org/officeDocument/2006/relationships/image" Target="../media/image48.png"/></Relationships>
</file>

<file path=ppt/slides/_rels/slide10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slideLayout" Target="../slideLayouts/slideLayout2.xml"/><Relationship Id="rId1" Type="http://schemas.openxmlformats.org/officeDocument/2006/relationships/tags" Target="../tags/tag191.xml"/><Relationship Id="rId5" Type="http://schemas.openxmlformats.org/officeDocument/2006/relationships/image" Target="../media/image49.png"/><Relationship Id="rId4" Type="http://schemas.openxmlformats.org/officeDocument/2006/relationships/image" Target="../media/image48.png"/></Relationships>
</file>

<file path=ppt/slides/_rels/slide10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slideLayout" Target="../slideLayouts/slideLayout2.xml"/><Relationship Id="rId1" Type="http://schemas.openxmlformats.org/officeDocument/2006/relationships/tags" Target="../tags/tag192.xml"/></Relationships>
</file>

<file path=ppt/slides/_rels/slide10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slideLayout" Target="../slideLayouts/slideLayout2.xml"/><Relationship Id="rId1" Type="http://schemas.openxmlformats.org/officeDocument/2006/relationships/tags" Target="../tags/tag193.xml"/></Relationships>
</file>

<file path=ppt/slides/_rels/slide10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94.xml"/><Relationship Id="rId1" Type="http://schemas.openxmlformats.org/officeDocument/2006/relationships/themeOverride" Target="../theme/themeOverride17.xml"/><Relationship Id="rId4" Type="http://schemas.openxmlformats.org/officeDocument/2006/relationships/notesSlide" Target="../notesSlides/notesSlide31.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5.xml"/><Relationship Id="rId1" Type="http://schemas.openxmlformats.org/officeDocument/2006/relationships/themeOverride" Target="../theme/themeOverride6.xml"/><Relationship Id="rId4" Type="http://schemas.openxmlformats.org/officeDocument/2006/relationships/notesSlide" Target="../notesSlides/notesSlide7.xml"/></Relationships>
</file>

<file path=ppt/slides/_rels/slide1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95.xml"/><Relationship Id="rId1" Type="http://schemas.openxmlformats.org/officeDocument/2006/relationships/themeOverride" Target="../theme/themeOverride18.xml"/><Relationship Id="rId4" Type="http://schemas.openxmlformats.org/officeDocument/2006/relationships/notesSlide" Target="../notesSlides/notesSlide32.xml"/></Relationships>
</file>

<file path=ppt/slides/_rels/slide1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96.xml"/></Relationships>
</file>

<file path=ppt/slides/_rels/slide1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97.xml"/></Relationships>
</file>

<file path=ppt/slides/_rels/slide1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98.xml"/></Relationships>
</file>

<file path=ppt/slides/_rels/slide1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99.xml"/></Relationships>
</file>

<file path=ppt/slides/_rels/slide1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00.xml"/></Relationships>
</file>

<file path=ppt/slides/_rels/slide116.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slideLayout" Target="../slideLayouts/slideLayout2.xml"/><Relationship Id="rId1" Type="http://schemas.openxmlformats.org/officeDocument/2006/relationships/tags" Target="../tags/tag201.xml"/></Relationships>
</file>

<file path=ppt/slides/_rels/slide1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2.xml"/><Relationship Id="rId6" Type="http://schemas.openxmlformats.org/officeDocument/2006/relationships/image" Target="../media/image51.png"/><Relationship Id="rId5" Type="http://schemas.openxmlformats.org/officeDocument/2006/relationships/image" Target="../media/image28.png"/><Relationship Id="rId4" Type="http://schemas.openxmlformats.org/officeDocument/2006/relationships/image" Target="../media/image22.jpeg"/></Relationships>
</file>

<file path=ppt/slides/_rels/slide1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02.xml"/></Relationships>
</file>

<file path=ppt/slides/_rels/slide1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03.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6.xml"/><Relationship Id="rId1" Type="http://schemas.openxmlformats.org/officeDocument/2006/relationships/themeOverride" Target="../theme/themeOverride7.xml"/><Relationship Id="rId4" Type="http://schemas.openxmlformats.org/officeDocument/2006/relationships/notesSlide" Target="../notesSlides/notesSlide8.xml"/></Relationships>
</file>

<file path=ppt/slides/_rels/slide1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04.xml"/><Relationship Id="rId1" Type="http://schemas.openxmlformats.org/officeDocument/2006/relationships/themeOverride" Target="../theme/themeOverride19.xml"/><Relationship Id="rId4" Type="http://schemas.openxmlformats.org/officeDocument/2006/relationships/notesSlide" Target="../notesSlides/notesSlide33.xml"/></Relationships>
</file>

<file path=ppt/slides/_rels/slide121.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xml"/><Relationship Id="rId1" Type="http://schemas.openxmlformats.org/officeDocument/2006/relationships/tags" Target="../tags/tag205.xml"/><Relationship Id="rId4" Type="http://schemas.openxmlformats.org/officeDocument/2006/relationships/image" Target="../media/image52.png"/></Relationships>
</file>

<file path=ppt/slides/_rels/slide12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slideLayout" Target="../slideLayouts/slideLayout2.xml"/><Relationship Id="rId1" Type="http://schemas.openxmlformats.org/officeDocument/2006/relationships/tags" Target="../tags/tag206.xml"/><Relationship Id="rId5" Type="http://schemas.openxmlformats.org/officeDocument/2006/relationships/image" Target="../media/image55.jpeg"/><Relationship Id="rId4" Type="http://schemas.openxmlformats.org/officeDocument/2006/relationships/image" Target="../media/image54.jpeg"/></Relationships>
</file>

<file path=ppt/slides/_rels/slide1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07.xml"/></Relationships>
</file>

<file path=ppt/slides/_rels/slide124.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slideLayout" Target="../slideLayouts/slideLayout2.xml"/><Relationship Id="rId1" Type="http://schemas.openxmlformats.org/officeDocument/2006/relationships/tags" Target="../tags/tag208.xml"/><Relationship Id="rId4" Type="http://schemas.openxmlformats.org/officeDocument/2006/relationships/image" Target="../media/image25.jpeg"/></Relationships>
</file>

<file path=ppt/slides/_rels/slide12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xml"/><Relationship Id="rId1" Type="http://schemas.openxmlformats.org/officeDocument/2006/relationships/tags" Target="../tags/tag209.xml"/></Relationships>
</file>

<file path=ppt/slides/_rels/slide12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xml"/><Relationship Id="rId1" Type="http://schemas.openxmlformats.org/officeDocument/2006/relationships/tags" Target="../tags/tag210.xml"/><Relationship Id="rId4" Type="http://schemas.openxmlformats.org/officeDocument/2006/relationships/image" Target="../media/image56.tiff"/></Relationships>
</file>

<file path=ppt/slides/_rels/slide12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2.xml"/><Relationship Id="rId1" Type="http://schemas.openxmlformats.org/officeDocument/2006/relationships/tags" Target="../tags/tag211.xml"/><Relationship Id="rId6" Type="http://schemas.openxmlformats.org/officeDocument/2006/relationships/image" Target="../media/image55.jpeg"/><Relationship Id="rId5" Type="http://schemas.openxmlformats.org/officeDocument/2006/relationships/image" Target="../media/image54.jpeg"/><Relationship Id="rId4" Type="http://schemas.openxmlformats.org/officeDocument/2006/relationships/image" Target="../media/image53.png"/></Relationships>
</file>

<file path=ppt/slides/_rels/slide128.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slideLayout" Target="../slideLayouts/slideLayout2.xml"/><Relationship Id="rId1" Type="http://schemas.openxmlformats.org/officeDocument/2006/relationships/tags" Target="../tags/tag212.xml"/></Relationships>
</file>

<file path=ppt/slides/_rels/slide1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13.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7.xml"/><Relationship Id="rId1" Type="http://schemas.openxmlformats.org/officeDocument/2006/relationships/themeOverride" Target="../theme/themeOverride8.xml"/><Relationship Id="rId5" Type="http://schemas.openxmlformats.org/officeDocument/2006/relationships/image" Target="../media/image6.jpeg"/><Relationship Id="rId4" Type="http://schemas.openxmlformats.org/officeDocument/2006/relationships/notesSlide" Target="../notesSlides/notesSlide9.xml"/></Relationships>
</file>

<file path=ppt/slides/_rels/slide130.xml.rels><?xml version="1.0" encoding="UTF-8" standalone="yes"?>
<Relationships xmlns="http://schemas.openxmlformats.org/package/2006/relationships"><Relationship Id="rId3" Type="http://schemas.openxmlformats.org/officeDocument/2006/relationships/image" Target="../media/image57.tiff"/><Relationship Id="rId7" Type="http://schemas.openxmlformats.org/officeDocument/2006/relationships/image" Target="../media/image61.tiff"/><Relationship Id="rId2" Type="http://schemas.openxmlformats.org/officeDocument/2006/relationships/slideLayout" Target="../slideLayouts/slideLayout2.xml"/><Relationship Id="rId1" Type="http://schemas.openxmlformats.org/officeDocument/2006/relationships/tags" Target="../tags/tag214.xml"/><Relationship Id="rId6" Type="http://schemas.openxmlformats.org/officeDocument/2006/relationships/image" Target="../media/image60.tiff"/><Relationship Id="rId5" Type="http://schemas.openxmlformats.org/officeDocument/2006/relationships/image" Target="../media/image59.tiff"/><Relationship Id="rId4" Type="http://schemas.openxmlformats.org/officeDocument/2006/relationships/image" Target="../media/image58.tiff"/></Relationships>
</file>

<file path=ppt/slides/_rels/slide131.xml.rels><?xml version="1.0" encoding="UTF-8" standalone="yes"?>
<Relationships xmlns="http://schemas.openxmlformats.org/package/2006/relationships"><Relationship Id="rId8" Type="http://schemas.openxmlformats.org/officeDocument/2006/relationships/image" Target="../media/image61.tiff"/><Relationship Id="rId3" Type="http://schemas.openxmlformats.org/officeDocument/2006/relationships/notesSlide" Target="../notesSlides/notesSlide38.xml"/><Relationship Id="rId7" Type="http://schemas.openxmlformats.org/officeDocument/2006/relationships/image" Target="../media/image60.tiff"/><Relationship Id="rId2" Type="http://schemas.openxmlformats.org/officeDocument/2006/relationships/slideLayout" Target="../slideLayouts/slideLayout2.xml"/><Relationship Id="rId1" Type="http://schemas.openxmlformats.org/officeDocument/2006/relationships/tags" Target="../tags/tag215.xml"/><Relationship Id="rId6" Type="http://schemas.openxmlformats.org/officeDocument/2006/relationships/image" Target="../media/image59.tiff"/><Relationship Id="rId5" Type="http://schemas.openxmlformats.org/officeDocument/2006/relationships/image" Target="../media/image58.tiff"/><Relationship Id="rId4" Type="http://schemas.openxmlformats.org/officeDocument/2006/relationships/image" Target="../media/image57.tiff"/></Relationships>
</file>

<file path=ppt/slides/_rels/slide132.xml.rels><?xml version="1.0" encoding="UTF-8" standalone="yes"?>
<Relationships xmlns="http://schemas.openxmlformats.org/package/2006/relationships"><Relationship Id="rId8" Type="http://schemas.openxmlformats.org/officeDocument/2006/relationships/image" Target="../media/image61.tiff"/><Relationship Id="rId3" Type="http://schemas.openxmlformats.org/officeDocument/2006/relationships/notesSlide" Target="../notesSlides/notesSlide39.xml"/><Relationship Id="rId7" Type="http://schemas.openxmlformats.org/officeDocument/2006/relationships/image" Target="../media/image60.tiff"/><Relationship Id="rId2" Type="http://schemas.openxmlformats.org/officeDocument/2006/relationships/slideLayout" Target="../slideLayouts/slideLayout2.xml"/><Relationship Id="rId1" Type="http://schemas.openxmlformats.org/officeDocument/2006/relationships/tags" Target="../tags/tag216.xml"/><Relationship Id="rId6" Type="http://schemas.openxmlformats.org/officeDocument/2006/relationships/image" Target="../media/image59.tiff"/><Relationship Id="rId5" Type="http://schemas.openxmlformats.org/officeDocument/2006/relationships/image" Target="../media/image58.tiff"/><Relationship Id="rId4" Type="http://schemas.openxmlformats.org/officeDocument/2006/relationships/image" Target="../media/image57.tiff"/></Relationships>
</file>

<file path=ppt/slides/_rels/slide133.xml.rels><?xml version="1.0" encoding="UTF-8" standalone="yes"?>
<Relationships xmlns="http://schemas.openxmlformats.org/package/2006/relationships"><Relationship Id="rId8" Type="http://schemas.openxmlformats.org/officeDocument/2006/relationships/image" Target="../media/image61.tiff"/><Relationship Id="rId3" Type="http://schemas.openxmlformats.org/officeDocument/2006/relationships/notesSlide" Target="../notesSlides/notesSlide40.xml"/><Relationship Id="rId7" Type="http://schemas.openxmlformats.org/officeDocument/2006/relationships/image" Target="../media/image60.tiff"/><Relationship Id="rId2" Type="http://schemas.openxmlformats.org/officeDocument/2006/relationships/slideLayout" Target="../slideLayouts/slideLayout2.xml"/><Relationship Id="rId1" Type="http://schemas.openxmlformats.org/officeDocument/2006/relationships/tags" Target="../tags/tag217.xml"/><Relationship Id="rId6" Type="http://schemas.openxmlformats.org/officeDocument/2006/relationships/image" Target="../media/image59.tiff"/><Relationship Id="rId5" Type="http://schemas.openxmlformats.org/officeDocument/2006/relationships/image" Target="../media/image58.tiff"/><Relationship Id="rId4" Type="http://schemas.openxmlformats.org/officeDocument/2006/relationships/image" Target="../media/image57.tiff"/></Relationships>
</file>

<file path=ppt/slides/_rels/slide134.xml.rels><?xml version="1.0" encoding="UTF-8" standalone="yes"?>
<Relationships xmlns="http://schemas.openxmlformats.org/package/2006/relationships"><Relationship Id="rId8" Type="http://schemas.openxmlformats.org/officeDocument/2006/relationships/image" Target="../media/image61.tiff"/><Relationship Id="rId3" Type="http://schemas.openxmlformats.org/officeDocument/2006/relationships/notesSlide" Target="../notesSlides/notesSlide41.xml"/><Relationship Id="rId7" Type="http://schemas.openxmlformats.org/officeDocument/2006/relationships/image" Target="../media/image60.tiff"/><Relationship Id="rId2" Type="http://schemas.openxmlformats.org/officeDocument/2006/relationships/slideLayout" Target="../slideLayouts/slideLayout2.xml"/><Relationship Id="rId1" Type="http://schemas.openxmlformats.org/officeDocument/2006/relationships/tags" Target="../tags/tag218.xml"/><Relationship Id="rId6" Type="http://schemas.openxmlformats.org/officeDocument/2006/relationships/image" Target="../media/image59.tiff"/><Relationship Id="rId5" Type="http://schemas.openxmlformats.org/officeDocument/2006/relationships/image" Target="../media/image58.tiff"/><Relationship Id="rId4" Type="http://schemas.openxmlformats.org/officeDocument/2006/relationships/image" Target="../media/image57.tiff"/></Relationships>
</file>

<file path=ppt/slides/_rels/slide135.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slideLayout" Target="../slideLayouts/slideLayout2.xml"/><Relationship Id="rId1" Type="http://schemas.openxmlformats.org/officeDocument/2006/relationships/tags" Target="../tags/tag219.xml"/><Relationship Id="rId5" Type="http://schemas.openxmlformats.org/officeDocument/2006/relationships/image" Target="../media/image54.jpeg"/><Relationship Id="rId4" Type="http://schemas.openxmlformats.org/officeDocument/2006/relationships/image" Target="../media/image55.jpeg"/></Relationships>
</file>

<file path=ppt/slides/_rels/slide13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20.xml"/><Relationship Id="rId1" Type="http://schemas.openxmlformats.org/officeDocument/2006/relationships/themeOverride" Target="../theme/themeOverride20.xml"/><Relationship Id="rId4" Type="http://schemas.openxmlformats.org/officeDocument/2006/relationships/notesSlide" Target="../notesSlides/notesSlide42.xml"/></Relationships>
</file>

<file path=ppt/slides/_rels/slide13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21.xml"/><Relationship Id="rId1" Type="http://schemas.openxmlformats.org/officeDocument/2006/relationships/themeOverride" Target="../theme/themeOverride21.xml"/><Relationship Id="rId4" Type="http://schemas.openxmlformats.org/officeDocument/2006/relationships/notesSlide" Target="../notesSlides/notesSlide43.xml"/></Relationships>
</file>

<file path=ppt/slides/_rels/slide13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2.xml"/><Relationship Id="rId6" Type="http://schemas.openxmlformats.org/officeDocument/2006/relationships/image" Target="../media/image51.png"/><Relationship Id="rId5" Type="http://schemas.openxmlformats.org/officeDocument/2006/relationships/image" Target="../media/image28.png"/><Relationship Id="rId4" Type="http://schemas.openxmlformats.org/officeDocument/2006/relationships/image" Target="../media/image22.jpeg"/></Relationships>
</file>

<file path=ppt/slides/_rels/slide13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2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8.xml"/><Relationship Id="rId1" Type="http://schemas.openxmlformats.org/officeDocument/2006/relationships/themeOverride" Target="../theme/themeOverride9.xml"/><Relationship Id="rId4" Type="http://schemas.openxmlformats.org/officeDocument/2006/relationships/notesSlide" Target="../notesSlides/notesSlide10.xml"/></Relationships>
</file>

<file path=ppt/slides/_rels/slide14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2.xml"/><Relationship Id="rId6" Type="http://schemas.openxmlformats.org/officeDocument/2006/relationships/image" Target="../media/image51.png"/><Relationship Id="rId5" Type="http://schemas.openxmlformats.org/officeDocument/2006/relationships/image" Target="../media/image28.png"/><Relationship Id="rId4" Type="http://schemas.openxmlformats.org/officeDocument/2006/relationships/image" Target="../media/image22.jpeg"/></Relationships>
</file>

<file path=ppt/slides/_rels/slide14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2.xml"/><Relationship Id="rId6" Type="http://schemas.openxmlformats.org/officeDocument/2006/relationships/image" Target="../media/image51.png"/><Relationship Id="rId5" Type="http://schemas.openxmlformats.org/officeDocument/2006/relationships/image" Target="../media/image28.png"/><Relationship Id="rId4" Type="http://schemas.openxmlformats.org/officeDocument/2006/relationships/image" Target="../media/image22.jpeg"/></Relationships>
</file>

<file path=ppt/slides/_rels/slide14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2.xml"/><Relationship Id="rId6" Type="http://schemas.openxmlformats.org/officeDocument/2006/relationships/image" Target="../media/image51.png"/><Relationship Id="rId5" Type="http://schemas.openxmlformats.org/officeDocument/2006/relationships/image" Target="../media/image28.png"/><Relationship Id="rId4" Type="http://schemas.openxmlformats.org/officeDocument/2006/relationships/image" Target="../media/image22.jpeg"/></Relationships>
</file>

<file path=ppt/slides/_rels/slide14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2.xml"/><Relationship Id="rId6" Type="http://schemas.openxmlformats.org/officeDocument/2006/relationships/image" Target="../media/image51.png"/><Relationship Id="rId5" Type="http://schemas.openxmlformats.org/officeDocument/2006/relationships/image" Target="../media/image28.png"/><Relationship Id="rId4" Type="http://schemas.openxmlformats.org/officeDocument/2006/relationships/image" Target="../media/image22.jpeg"/></Relationships>
</file>

<file path=ppt/slides/_rels/slide14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2.xml"/><Relationship Id="rId6" Type="http://schemas.openxmlformats.org/officeDocument/2006/relationships/image" Target="../media/image51.png"/><Relationship Id="rId5" Type="http://schemas.openxmlformats.org/officeDocument/2006/relationships/image" Target="../media/image28.png"/><Relationship Id="rId4" Type="http://schemas.openxmlformats.org/officeDocument/2006/relationships/image" Target="../media/image22.jpeg"/></Relationships>
</file>

<file path=ppt/slides/_rels/slide14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23.xml"/></Relationships>
</file>

<file path=ppt/slides/_rels/slide14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7.jpeg"/></Relationships>
</file>

<file path=ppt/slides/_rels/slide14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7.jpeg"/></Relationships>
</file>

<file path=ppt/slides/_rels/slide14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1.png"/><Relationship Id="rId1" Type="http://schemas.openxmlformats.org/officeDocument/2006/relationships/slideLayout" Target="../slideLayouts/slideLayout2.xml"/><Relationship Id="rId5" Type="http://schemas.openxmlformats.org/officeDocument/2006/relationships/image" Target="../media/image27.jpeg"/><Relationship Id="rId4" Type="http://schemas.openxmlformats.org/officeDocument/2006/relationships/image" Target="../media/image51.png"/></Relationships>
</file>

<file path=ppt/slides/_rels/slide14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1.png"/><Relationship Id="rId1" Type="http://schemas.openxmlformats.org/officeDocument/2006/relationships/slideLayout" Target="../slideLayouts/slideLayout2.xml"/><Relationship Id="rId5" Type="http://schemas.openxmlformats.org/officeDocument/2006/relationships/image" Target="../media/image27.jpeg"/><Relationship Id="rId4" Type="http://schemas.openxmlformats.org/officeDocument/2006/relationships/image" Target="../media/image5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9.xml"/><Relationship Id="rId1" Type="http://schemas.openxmlformats.org/officeDocument/2006/relationships/themeOverride" Target="../theme/themeOverride10.xml"/><Relationship Id="rId4" Type="http://schemas.openxmlformats.org/officeDocument/2006/relationships/notesSlide" Target="../notesSlides/notesSlide11.xml"/></Relationships>
</file>

<file path=ppt/slides/_rels/slide15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24.xml"/><Relationship Id="rId1" Type="http://schemas.openxmlformats.org/officeDocument/2006/relationships/themeOverride" Target="../theme/themeOverride22.xml"/><Relationship Id="rId4" Type="http://schemas.openxmlformats.org/officeDocument/2006/relationships/notesSlide" Target="../notesSlides/notesSlide44.xml"/></Relationships>
</file>

<file path=ppt/slides/_rels/slide15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25.xml"/></Relationships>
</file>

<file path=ppt/slides/_rels/slide15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26.xml"/></Relationships>
</file>

<file path=ppt/slides/_rels/slide15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27.xml"/></Relationships>
</file>

<file path=ppt/slides/_rels/slide15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28.xml"/></Relationships>
</file>

<file path=ppt/slides/_rels/slide15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29.xml"/></Relationships>
</file>

<file path=ppt/slides/_rels/slide15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30.xml"/></Relationships>
</file>

<file path=ppt/slides/_rels/slide157.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slideLayout" Target="../slideLayouts/slideLayout2.xml"/><Relationship Id="rId1" Type="http://schemas.openxmlformats.org/officeDocument/2006/relationships/tags" Target="../tags/tag231.xml"/></Relationships>
</file>

<file path=ppt/slides/_rels/slide158.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slideLayout" Target="../slideLayouts/slideLayout2.xml"/><Relationship Id="rId1" Type="http://schemas.openxmlformats.org/officeDocument/2006/relationships/tags" Target="../tags/tag232.xml"/></Relationships>
</file>

<file path=ppt/slides/_rels/slide15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33.xml"/></Relationships>
</file>

<file path=ppt/slides/_rels/slide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slideLayout" Target="../slideLayouts/slideLayout2.xml"/><Relationship Id="rId1" Type="http://schemas.openxmlformats.org/officeDocument/2006/relationships/tags" Target="../tags/tag20.xml"/></Relationships>
</file>

<file path=ppt/slides/_rels/slide16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34.xml"/></Relationships>
</file>

<file path=ppt/slides/_rels/slide161.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slideLayout" Target="../slideLayouts/slideLayout2.xml"/><Relationship Id="rId1" Type="http://schemas.openxmlformats.org/officeDocument/2006/relationships/tags" Target="../tags/tag235.xml"/></Relationships>
</file>

<file path=ppt/slides/_rels/slide162.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slideLayout" Target="../slideLayouts/slideLayout2.xml"/><Relationship Id="rId1" Type="http://schemas.openxmlformats.org/officeDocument/2006/relationships/tags" Target="../tags/tag236.xml"/></Relationships>
</file>

<file path=ppt/slides/_rels/slide16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37.xml"/></Relationships>
</file>

<file path=ppt/slides/_rels/slide16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38.xml"/></Relationships>
</file>

<file path=ppt/slides/_rels/slide16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39.xml"/></Relationships>
</file>

<file path=ppt/slides/_rels/slide16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40.xml"/></Relationships>
</file>

<file path=ppt/slides/_rels/slide16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41.xml"/><Relationship Id="rId1" Type="http://schemas.openxmlformats.org/officeDocument/2006/relationships/themeOverride" Target="../theme/themeOverride23.xml"/><Relationship Id="rId5" Type="http://schemas.openxmlformats.org/officeDocument/2006/relationships/image" Target="../media/image64.png"/><Relationship Id="rId4" Type="http://schemas.openxmlformats.org/officeDocument/2006/relationships/notesSlide" Target="../notesSlides/notesSlide45.xml"/></Relationships>
</file>

<file path=ppt/slides/_rels/slide16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42.xml"/><Relationship Id="rId1" Type="http://schemas.openxmlformats.org/officeDocument/2006/relationships/themeOverride" Target="../theme/themeOverride24.xml"/><Relationship Id="rId4" Type="http://schemas.openxmlformats.org/officeDocument/2006/relationships/notesSlide" Target="../notesSlides/notesSlide46.xml"/></Relationships>
</file>

<file path=ppt/slides/_rels/slide16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tags" Target="../tags/tag243.xml"/></Relationships>
</file>

<file path=ppt/slides/_rels/slide17.xml.rels><?xml version="1.0" encoding="UTF-8" standalone="yes"?>
<Relationships xmlns="http://schemas.openxmlformats.org/package/2006/relationships"><Relationship Id="rId8" Type="http://schemas.openxmlformats.org/officeDocument/2006/relationships/tags" Target="../tags/tag28.xml"/><Relationship Id="rId13" Type="http://schemas.openxmlformats.org/officeDocument/2006/relationships/tags" Target="../tags/tag33.xml"/><Relationship Id="rId18" Type="http://schemas.openxmlformats.org/officeDocument/2006/relationships/tags" Target="../tags/tag38.xml"/><Relationship Id="rId3" Type="http://schemas.openxmlformats.org/officeDocument/2006/relationships/tags" Target="../tags/tag23.xml"/><Relationship Id="rId21" Type="http://schemas.openxmlformats.org/officeDocument/2006/relationships/slide" Target="slide1.xml"/><Relationship Id="rId7" Type="http://schemas.openxmlformats.org/officeDocument/2006/relationships/tags" Target="../tags/tag27.xml"/><Relationship Id="rId12" Type="http://schemas.openxmlformats.org/officeDocument/2006/relationships/tags" Target="../tags/tag32.xml"/><Relationship Id="rId17" Type="http://schemas.openxmlformats.org/officeDocument/2006/relationships/tags" Target="../tags/tag37.xml"/><Relationship Id="rId2" Type="http://schemas.openxmlformats.org/officeDocument/2006/relationships/tags" Target="../tags/tag22.xml"/><Relationship Id="rId16" Type="http://schemas.openxmlformats.org/officeDocument/2006/relationships/tags" Target="../tags/tag36.xml"/><Relationship Id="rId20" Type="http://schemas.openxmlformats.org/officeDocument/2006/relationships/slide" Target="slide17.xml"/><Relationship Id="rId1" Type="http://schemas.openxmlformats.org/officeDocument/2006/relationships/tags" Target="../tags/tag21.xml"/><Relationship Id="rId6" Type="http://schemas.openxmlformats.org/officeDocument/2006/relationships/tags" Target="../tags/tag26.xml"/><Relationship Id="rId11" Type="http://schemas.openxmlformats.org/officeDocument/2006/relationships/tags" Target="../tags/tag31.xml"/><Relationship Id="rId5" Type="http://schemas.openxmlformats.org/officeDocument/2006/relationships/tags" Target="../tags/tag25.xml"/><Relationship Id="rId15" Type="http://schemas.openxmlformats.org/officeDocument/2006/relationships/tags" Target="../tags/tag35.xml"/><Relationship Id="rId23" Type="http://schemas.openxmlformats.org/officeDocument/2006/relationships/image" Target="../media/image8.png"/><Relationship Id="rId10" Type="http://schemas.openxmlformats.org/officeDocument/2006/relationships/tags" Target="../tags/tag30.xml"/><Relationship Id="rId19" Type="http://schemas.openxmlformats.org/officeDocument/2006/relationships/slideLayout" Target="../slideLayouts/slideLayout18.xml"/><Relationship Id="rId4" Type="http://schemas.openxmlformats.org/officeDocument/2006/relationships/tags" Target="../tags/tag24.xml"/><Relationship Id="rId9" Type="http://schemas.openxmlformats.org/officeDocument/2006/relationships/tags" Target="../tags/tag29.xml"/><Relationship Id="rId14" Type="http://schemas.openxmlformats.org/officeDocument/2006/relationships/tags" Target="../tags/tag34.xml"/><Relationship Id="rId22" Type="http://schemas.openxmlformats.org/officeDocument/2006/relationships/slide" Target="slide52.xml"/></Relationships>
</file>

<file path=ppt/slides/_rels/slide18.xml.rels><?xml version="1.0" encoding="UTF-8" standalone="yes"?>
<Relationships xmlns="http://schemas.openxmlformats.org/package/2006/relationships"><Relationship Id="rId8" Type="http://schemas.openxmlformats.org/officeDocument/2006/relationships/tags" Target="../tags/tag46.xml"/><Relationship Id="rId13" Type="http://schemas.openxmlformats.org/officeDocument/2006/relationships/tags" Target="../tags/tag51.xml"/><Relationship Id="rId18" Type="http://schemas.openxmlformats.org/officeDocument/2006/relationships/tags" Target="../tags/tag56.xml"/><Relationship Id="rId3" Type="http://schemas.openxmlformats.org/officeDocument/2006/relationships/tags" Target="../tags/tag41.xml"/><Relationship Id="rId21" Type="http://schemas.openxmlformats.org/officeDocument/2006/relationships/slide" Target="slide1.xml"/><Relationship Id="rId7" Type="http://schemas.openxmlformats.org/officeDocument/2006/relationships/tags" Target="../tags/tag45.xml"/><Relationship Id="rId12" Type="http://schemas.openxmlformats.org/officeDocument/2006/relationships/tags" Target="../tags/tag50.xml"/><Relationship Id="rId17" Type="http://schemas.openxmlformats.org/officeDocument/2006/relationships/tags" Target="../tags/tag55.xml"/><Relationship Id="rId2" Type="http://schemas.openxmlformats.org/officeDocument/2006/relationships/tags" Target="../tags/tag40.xml"/><Relationship Id="rId16" Type="http://schemas.openxmlformats.org/officeDocument/2006/relationships/tags" Target="../tags/tag54.xml"/><Relationship Id="rId20" Type="http://schemas.openxmlformats.org/officeDocument/2006/relationships/slide" Target="slide17.xml"/><Relationship Id="rId1" Type="http://schemas.openxmlformats.org/officeDocument/2006/relationships/tags" Target="../tags/tag39.xml"/><Relationship Id="rId6" Type="http://schemas.openxmlformats.org/officeDocument/2006/relationships/tags" Target="../tags/tag44.xml"/><Relationship Id="rId11" Type="http://schemas.openxmlformats.org/officeDocument/2006/relationships/tags" Target="../tags/tag49.xml"/><Relationship Id="rId5" Type="http://schemas.openxmlformats.org/officeDocument/2006/relationships/tags" Target="../tags/tag43.xml"/><Relationship Id="rId15" Type="http://schemas.openxmlformats.org/officeDocument/2006/relationships/tags" Target="../tags/tag53.xml"/><Relationship Id="rId23" Type="http://schemas.openxmlformats.org/officeDocument/2006/relationships/image" Target="../media/image9.png"/><Relationship Id="rId10" Type="http://schemas.openxmlformats.org/officeDocument/2006/relationships/tags" Target="../tags/tag48.xml"/><Relationship Id="rId19" Type="http://schemas.openxmlformats.org/officeDocument/2006/relationships/slideLayout" Target="../slideLayouts/slideLayout18.xml"/><Relationship Id="rId4" Type="http://schemas.openxmlformats.org/officeDocument/2006/relationships/tags" Target="../tags/tag42.xml"/><Relationship Id="rId9" Type="http://schemas.openxmlformats.org/officeDocument/2006/relationships/tags" Target="../tags/tag47.xml"/><Relationship Id="rId14" Type="http://schemas.openxmlformats.org/officeDocument/2006/relationships/tags" Target="../tags/tag52.xml"/><Relationship Id="rId22" Type="http://schemas.openxmlformats.org/officeDocument/2006/relationships/slide" Target="slide52.xml"/></Relationships>
</file>

<file path=ppt/slides/_rels/slide19.xml.rels><?xml version="1.0" encoding="UTF-8" standalone="yes"?>
<Relationships xmlns="http://schemas.openxmlformats.org/package/2006/relationships"><Relationship Id="rId8" Type="http://schemas.openxmlformats.org/officeDocument/2006/relationships/tags" Target="../tags/tag64.xml"/><Relationship Id="rId13" Type="http://schemas.openxmlformats.org/officeDocument/2006/relationships/tags" Target="../tags/tag69.xml"/><Relationship Id="rId18" Type="http://schemas.openxmlformats.org/officeDocument/2006/relationships/tags" Target="../tags/tag74.xml"/><Relationship Id="rId3" Type="http://schemas.openxmlformats.org/officeDocument/2006/relationships/tags" Target="../tags/tag59.xml"/><Relationship Id="rId21" Type="http://schemas.openxmlformats.org/officeDocument/2006/relationships/slide" Target="slide1.xml"/><Relationship Id="rId7" Type="http://schemas.openxmlformats.org/officeDocument/2006/relationships/tags" Target="../tags/tag63.xml"/><Relationship Id="rId12" Type="http://schemas.openxmlformats.org/officeDocument/2006/relationships/tags" Target="../tags/tag68.xml"/><Relationship Id="rId17" Type="http://schemas.openxmlformats.org/officeDocument/2006/relationships/tags" Target="../tags/tag73.xml"/><Relationship Id="rId2" Type="http://schemas.openxmlformats.org/officeDocument/2006/relationships/tags" Target="../tags/tag58.xml"/><Relationship Id="rId16" Type="http://schemas.openxmlformats.org/officeDocument/2006/relationships/tags" Target="../tags/tag72.xml"/><Relationship Id="rId20" Type="http://schemas.openxmlformats.org/officeDocument/2006/relationships/slide" Target="slide17.xml"/><Relationship Id="rId1" Type="http://schemas.openxmlformats.org/officeDocument/2006/relationships/tags" Target="../tags/tag57.xml"/><Relationship Id="rId6" Type="http://schemas.openxmlformats.org/officeDocument/2006/relationships/tags" Target="../tags/tag62.xml"/><Relationship Id="rId11" Type="http://schemas.openxmlformats.org/officeDocument/2006/relationships/tags" Target="../tags/tag67.xml"/><Relationship Id="rId5" Type="http://schemas.openxmlformats.org/officeDocument/2006/relationships/tags" Target="../tags/tag61.xml"/><Relationship Id="rId15" Type="http://schemas.openxmlformats.org/officeDocument/2006/relationships/tags" Target="../tags/tag71.xml"/><Relationship Id="rId23" Type="http://schemas.openxmlformats.org/officeDocument/2006/relationships/image" Target="../media/image10.png"/><Relationship Id="rId10" Type="http://schemas.openxmlformats.org/officeDocument/2006/relationships/tags" Target="../tags/tag66.xml"/><Relationship Id="rId19" Type="http://schemas.openxmlformats.org/officeDocument/2006/relationships/slideLayout" Target="../slideLayouts/slideLayout18.xml"/><Relationship Id="rId4" Type="http://schemas.openxmlformats.org/officeDocument/2006/relationships/tags" Target="../tags/tag60.xml"/><Relationship Id="rId9" Type="http://schemas.openxmlformats.org/officeDocument/2006/relationships/tags" Target="../tags/tag65.xml"/><Relationship Id="rId14" Type="http://schemas.openxmlformats.org/officeDocument/2006/relationships/tags" Target="../tags/tag70.xml"/><Relationship Id="rId22" Type="http://schemas.openxmlformats.org/officeDocument/2006/relationships/slide" Target="slide5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5.xml"/><Relationship Id="rId1" Type="http://schemas.openxmlformats.org/officeDocument/2006/relationships/themeOverride" Target="../theme/themeOverride1.xml"/><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8" Type="http://schemas.openxmlformats.org/officeDocument/2006/relationships/tags" Target="../tags/tag82.xml"/><Relationship Id="rId13" Type="http://schemas.openxmlformats.org/officeDocument/2006/relationships/tags" Target="../tags/tag87.xml"/><Relationship Id="rId18" Type="http://schemas.openxmlformats.org/officeDocument/2006/relationships/tags" Target="../tags/tag92.xml"/><Relationship Id="rId3" Type="http://schemas.openxmlformats.org/officeDocument/2006/relationships/tags" Target="../tags/tag77.xml"/><Relationship Id="rId21" Type="http://schemas.openxmlformats.org/officeDocument/2006/relationships/slide" Target="slide1.xml"/><Relationship Id="rId7" Type="http://schemas.openxmlformats.org/officeDocument/2006/relationships/tags" Target="../tags/tag81.xml"/><Relationship Id="rId12" Type="http://schemas.openxmlformats.org/officeDocument/2006/relationships/tags" Target="../tags/tag86.xml"/><Relationship Id="rId17" Type="http://schemas.openxmlformats.org/officeDocument/2006/relationships/tags" Target="../tags/tag91.xml"/><Relationship Id="rId2" Type="http://schemas.openxmlformats.org/officeDocument/2006/relationships/tags" Target="../tags/tag76.xml"/><Relationship Id="rId16" Type="http://schemas.openxmlformats.org/officeDocument/2006/relationships/tags" Target="../tags/tag90.xml"/><Relationship Id="rId20" Type="http://schemas.openxmlformats.org/officeDocument/2006/relationships/slide" Target="slide17.xml"/><Relationship Id="rId1" Type="http://schemas.openxmlformats.org/officeDocument/2006/relationships/tags" Target="../tags/tag75.xml"/><Relationship Id="rId6" Type="http://schemas.openxmlformats.org/officeDocument/2006/relationships/tags" Target="../tags/tag80.xml"/><Relationship Id="rId11" Type="http://schemas.openxmlformats.org/officeDocument/2006/relationships/tags" Target="../tags/tag85.xml"/><Relationship Id="rId5" Type="http://schemas.openxmlformats.org/officeDocument/2006/relationships/tags" Target="../tags/tag79.xml"/><Relationship Id="rId15" Type="http://schemas.openxmlformats.org/officeDocument/2006/relationships/tags" Target="../tags/tag89.xml"/><Relationship Id="rId23" Type="http://schemas.openxmlformats.org/officeDocument/2006/relationships/image" Target="../media/image11.png"/><Relationship Id="rId10" Type="http://schemas.openxmlformats.org/officeDocument/2006/relationships/tags" Target="../tags/tag84.xml"/><Relationship Id="rId19" Type="http://schemas.openxmlformats.org/officeDocument/2006/relationships/slideLayout" Target="../slideLayouts/slideLayout18.xml"/><Relationship Id="rId4" Type="http://schemas.openxmlformats.org/officeDocument/2006/relationships/tags" Target="../tags/tag78.xml"/><Relationship Id="rId9" Type="http://schemas.openxmlformats.org/officeDocument/2006/relationships/tags" Target="../tags/tag83.xml"/><Relationship Id="rId14" Type="http://schemas.openxmlformats.org/officeDocument/2006/relationships/tags" Target="../tags/tag88.xml"/><Relationship Id="rId22" Type="http://schemas.openxmlformats.org/officeDocument/2006/relationships/slide" Target="slide52.xml"/></Relationships>
</file>

<file path=ppt/slides/_rels/slide21.xml.rels><?xml version="1.0" encoding="UTF-8" standalone="yes"?>
<Relationships xmlns="http://schemas.openxmlformats.org/package/2006/relationships"><Relationship Id="rId8" Type="http://schemas.openxmlformats.org/officeDocument/2006/relationships/tags" Target="../tags/tag100.xml"/><Relationship Id="rId13" Type="http://schemas.openxmlformats.org/officeDocument/2006/relationships/tags" Target="../tags/tag105.xml"/><Relationship Id="rId18" Type="http://schemas.openxmlformats.org/officeDocument/2006/relationships/tags" Target="../tags/tag110.xml"/><Relationship Id="rId3" Type="http://schemas.openxmlformats.org/officeDocument/2006/relationships/tags" Target="../tags/tag95.xml"/><Relationship Id="rId21" Type="http://schemas.openxmlformats.org/officeDocument/2006/relationships/slide" Target="slide17.xml"/><Relationship Id="rId7" Type="http://schemas.openxmlformats.org/officeDocument/2006/relationships/tags" Target="../tags/tag99.xml"/><Relationship Id="rId12" Type="http://schemas.openxmlformats.org/officeDocument/2006/relationships/tags" Target="../tags/tag104.xml"/><Relationship Id="rId17" Type="http://schemas.openxmlformats.org/officeDocument/2006/relationships/tags" Target="../tags/tag109.xml"/><Relationship Id="rId2" Type="http://schemas.openxmlformats.org/officeDocument/2006/relationships/tags" Target="../tags/tag94.xml"/><Relationship Id="rId16" Type="http://schemas.openxmlformats.org/officeDocument/2006/relationships/tags" Target="../tags/tag108.xml"/><Relationship Id="rId20" Type="http://schemas.openxmlformats.org/officeDocument/2006/relationships/slideLayout" Target="../slideLayouts/slideLayout18.xml"/><Relationship Id="rId1" Type="http://schemas.openxmlformats.org/officeDocument/2006/relationships/tags" Target="../tags/tag93.xml"/><Relationship Id="rId6" Type="http://schemas.openxmlformats.org/officeDocument/2006/relationships/tags" Target="../tags/tag98.xml"/><Relationship Id="rId11" Type="http://schemas.openxmlformats.org/officeDocument/2006/relationships/tags" Target="../tags/tag103.xml"/><Relationship Id="rId5" Type="http://schemas.openxmlformats.org/officeDocument/2006/relationships/tags" Target="../tags/tag97.xml"/><Relationship Id="rId15" Type="http://schemas.openxmlformats.org/officeDocument/2006/relationships/tags" Target="../tags/tag107.xml"/><Relationship Id="rId23" Type="http://schemas.openxmlformats.org/officeDocument/2006/relationships/slide" Target="slide52.xml"/><Relationship Id="rId10" Type="http://schemas.openxmlformats.org/officeDocument/2006/relationships/tags" Target="../tags/tag102.xml"/><Relationship Id="rId19" Type="http://schemas.openxmlformats.org/officeDocument/2006/relationships/tags" Target="../tags/tag111.xml"/><Relationship Id="rId4" Type="http://schemas.openxmlformats.org/officeDocument/2006/relationships/tags" Target="../tags/tag96.xml"/><Relationship Id="rId9" Type="http://schemas.openxmlformats.org/officeDocument/2006/relationships/tags" Target="../tags/tag101.xml"/><Relationship Id="rId14" Type="http://schemas.openxmlformats.org/officeDocument/2006/relationships/tags" Target="../tags/tag106.xml"/><Relationship Id="rId22" Type="http://schemas.openxmlformats.org/officeDocument/2006/relationships/slide" Target="slide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2.xml"/><Relationship Id="rId1" Type="http://schemas.openxmlformats.org/officeDocument/2006/relationships/tags" Target="../tags/tag112.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3.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2.xml"/><Relationship Id="rId1" Type="http://schemas.openxmlformats.org/officeDocument/2006/relationships/tags" Target="../tags/tag114.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2.xml"/><Relationship Id="rId1" Type="http://schemas.openxmlformats.org/officeDocument/2006/relationships/tags" Target="../tags/tag115.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6.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2.xml"/><Relationship Id="rId1" Type="http://schemas.openxmlformats.org/officeDocument/2006/relationships/tags" Target="../tags/tag117.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2.xml"/><Relationship Id="rId1" Type="http://schemas.openxmlformats.org/officeDocument/2006/relationships/tags" Target="../tags/tag118.xml"/><Relationship Id="rId4" Type="http://schemas.openxmlformats.org/officeDocument/2006/relationships/image" Target="../media/image16.png"/></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2.xml"/><Relationship Id="rId1" Type="http://schemas.openxmlformats.org/officeDocument/2006/relationships/tags" Target="../tags/tag119.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Layout" Target="../slideLayouts/slideLayout2.xml"/><Relationship Id="rId1" Type="http://schemas.openxmlformats.org/officeDocument/2006/relationships/tags" Target="../tags/tag120.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2.jpeg"/><Relationship Id="rId5" Type="http://schemas.openxmlformats.org/officeDocument/2006/relationships/image" Target="../media/image21.png"/><Relationship Id="rId4" Type="http://schemas.openxmlformats.org/officeDocument/2006/relationships/image" Target="../media/image20.jpeg"/></Relationships>
</file>

<file path=ppt/slides/_rels/slide3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png"/><Relationship Id="rId1" Type="http://schemas.openxmlformats.org/officeDocument/2006/relationships/slideLayout" Target="../slideLayouts/slideLayout2.xml"/><Relationship Id="rId5" Type="http://schemas.openxmlformats.org/officeDocument/2006/relationships/image" Target="../media/image22.jpeg"/><Relationship Id="rId4" Type="http://schemas.openxmlformats.org/officeDocument/2006/relationships/image" Target="../media/image21.png"/></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slideLayout" Target="../slideLayouts/slideLayout2.xml"/><Relationship Id="rId1" Type="http://schemas.openxmlformats.org/officeDocument/2006/relationships/tags" Target="../tags/tag121.xml"/></Relationships>
</file>

<file path=ppt/slides/_rels/slide34.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slideLayout" Target="../slideLayouts/slideLayout2.xml"/><Relationship Id="rId1" Type="http://schemas.openxmlformats.org/officeDocument/2006/relationships/tags" Target="../tags/tag122.xml"/><Relationship Id="rId4" Type="http://schemas.openxmlformats.org/officeDocument/2006/relationships/image" Target="../media/image25.jpe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23.xm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24.xml"/><Relationship Id="rId4" Type="http://schemas.openxmlformats.org/officeDocument/2006/relationships/image" Target="../media/image26.jpe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25.xml"/><Relationship Id="rId1" Type="http://schemas.openxmlformats.org/officeDocument/2006/relationships/themeOverride" Target="../theme/themeOverride11.xml"/><Relationship Id="rId4" Type="http://schemas.openxmlformats.org/officeDocument/2006/relationships/notesSlide" Target="../notesSlides/notesSlide14.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26.xml"/><Relationship Id="rId1" Type="http://schemas.openxmlformats.org/officeDocument/2006/relationships/themeOverride" Target="../theme/themeOverride12.xml"/><Relationship Id="rId4" Type="http://schemas.openxmlformats.org/officeDocument/2006/relationships/notesSlide" Target="../notesSlides/notesSlide15.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27.xml"/></Relationships>
</file>

<file path=ppt/slides/_rels/slide4.xml.rels><?xml version="1.0" encoding="UTF-8" standalone="yes"?>
<Relationships xmlns="http://schemas.openxmlformats.org/package/2006/relationships"><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themeOverride" Target="../theme/themeOverride2.xml"/><Relationship Id="rId5" Type="http://schemas.openxmlformats.org/officeDocument/2006/relationships/notesSlide" Target="../notesSlides/notesSlide3.xml"/><Relationship Id="rId4"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28.xml"/></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29.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30.xml"/></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31.xml"/></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32.xml"/></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33.xml"/></Relationships>
</file>

<file path=ppt/slides/_rels/slide46.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slideLayout" Target="../slideLayouts/slideLayout2.xml"/><Relationship Id="rId1" Type="http://schemas.openxmlformats.org/officeDocument/2006/relationships/tags" Target="../tags/tag134.xml"/></Relationships>
</file>

<file path=ppt/slides/_rels/slide4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2.jpeg"/></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35.xml"/></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36.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37.xml"/></Relationships>
</file>

<file path=ppt/slides/_rels/slide5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slideLayout" Target="../slideLayouts/slideLayout2.xml"/><Relationship Id="rId1" Type="http://schemas.openxmlformats.org/officeDocument/2006/relationships/tags" Target="../tags/tag138.xml"/></Relationships>
</file>

<file path=ppt/slides/_rels/slide5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slideLayout" Target="../slideLayouts/slideLayout2.xml"/><Relationship Id="rId1" Type="http://schemas.openxmlformats.org/officeDocument/2006/relationships/tags" Target="../tags/tag139.xml"/><Relationship Id="rId4" Type="http://schemas.openxmlformats.org/officeDocument/2006/relationships/image" Target="../media/image30.png"/></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140.xml"/><Relationship Id="rId4" Type="http://schemas.openxmlformats.org/officeDocument/2006/relationships/image" Target="../media/image31.png"/></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ags" Target="../tags/tag141.xml"/><Relationship Id="rId5" Type="http://schemas.openxmlformats.org/officeDocument/2006/relationships/image" Target="../media/image32.png"/><Relationship Id="rId4" Type="http://schemas.openxmlformats.org/officeDocument/2006/relationships/image" Target="../media/image31.png"/></Relationships>
</file>

<file path=ppt/slides/_rels/slide55.xml.rels><?xml version="1.0" encoding="UTF-8" standalone="yes"?>
<Relationships xmlns="http://schemas.openxmlformats.org/package/2006/relationships"><Relationship Id="rId3" Type="http://schemas.openxmlformats.org/officeDocument/2006/relationships/image" Target="../media/image33.tiff"/><Relationship Id="rId2" Type="http://schemas.openxmlformats.org/officeDocument/2006/relationships/slideLayout" Target="../slideLayouts/slideLayout2.xml"/><Relationship Id="rId1" Type="http://schemas.openxmlformats.org/officeDocument/2006/relationships/tags" Target="../tags/tag142.xml"/></Relationships>
</file>

<file path=ppt/slides/_rels/slide5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43.xml"/></Relationships>
</file>

<file path=ppt/slides/_rels/slide5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44.xml"/></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ags" Target="../tags/tag145.xml"/></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ags" Target="../tags/tag146.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ags" Target="../tags/tag147.xml"/><Relationship Id="rId4" Type="http://schemas.openxmlformats.org/officeDocument/2006/relationships/image" Target="../media/image34.png"/></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ags" Target="../tags/tag148.xml"/><Relationship Id="rId4" Type="http://schemas.openxmlformats.org/officeDocument/2006/relationships/image" Target="../media/image34.png"/></Relationships>
</file>

<file path=ppt/slides/_rels/slide6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49.xml"/></Relationships>
</file>

<file path=ppt/slides/_rels/slide6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50.xml"/></Relationships>
</file>

<file path=ppt/slides/_rels/slide6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51.xml"/></Relationships>
</file>

<file path=ppt/slides/_rels/slide6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52.xml"/></Relationships>
</file>

<file path=ppt/slides/_rels/slide6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53.xml"/></Relationships>
</file>

<file path=ppt/slides/_rels/slide6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54.xml"/></Relationships>
</file>

<file path=ppt/slides/_rels/slide6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55.xml"/></Relationships>
</file>

<file path=ppt/slides/_rels/slide6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slideLayout" Target="../slideLayouts/slideLayout2.xml"/><Relationship Id="rId1" Type="http://schemas.openxmlformats.org/officeDocument/2006/relationships/tags" Target="../tags/tag156.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7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57.xml"/><Relationship Id="rId1" Type="http://schemas.openxmlformats.org/officeDocument/2006/relationships/themeOverride" Target="../theme/themeOverride13.xml"/><Relationship Id="rId4" Type="http://schemas.openxmlformats.org/officeDocument/2006/relationships/notesSlide" Target="../notesSlides/notesSlide22.xml"/></Relationships>
</file>

<file path=ppt/slides/_rels/slide71.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tags" Target="../tags/tag158.xml"/><Relationship Id="rId4" Type="http://schemas.openxmlformats.org/officeDocument/2006/relationships/image" Target="../media/image35.tiff"/></Relationships>
</file>

<file path=ppt/slides/_rels/slide72.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tags" Target="../tags/tag159.xml"/><Relationship Id="rId4" Type="http://schemas.openxmlformats.org/officeDocument/2006/relationships/image" Target="../media/image36.png"/></Relationships>
</file>

<file path=ppt/slides/_rels/slide73.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tags" Target="../tags/tag160.xml"/><Relationship Id="rId4" Type="http://schemas.openxmlformats.org/officeDocument/2006/relationships/image" Target="../media/image37.png"/></Relationships>
</file>

<file path=ppt/slides/_rels/slide7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slideLayout" Target="../slideLayouts/slideLayout2.xml"/><Relationship Id="rId1" Type="http://schemas.openxmlformats.org/officeDocument/2006/relationships/tags" Target="../tags/tag161.xml"/></Relationships>
</file>

<file path=ppt/slides/_rels/slide7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2.jpeg"/></Relationships>
</file>

<file path=ppt/slides/_rels/slide76.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slideLayout" Target="../slideLayouts/slideLayout2.xml"/><Relationship Id="rId1" Type="http://schemas.openxmlformats.org/officeDocument/2006/relationships/tags" Target="../tags/tag162.xml"/><Relationship Id="rId4" Type="http://schemas.openxmlformats.org/officeDocument/2006/relationships/image" Target="../media/image25.jpeg"/></Relationships>
</file>

<file path=ppt/slides/_rels/slide7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63.xml"/></Relationships>
</file>

<file path=ppt/slides/_rels/slide78.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slideLayout" Target="../slideLayouts/slideLayout2.xml"/><Relationship Id="rId1" Type="http://schemas.openxmlformats.org/officeDocument/2006/relationships/tags" Target="../tags/tag164.xml"/></Relationships>
</file>

<file path=ppt/slides/_rels/slide7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65.xml"/><Relationship Id="rId1" Type="http://schemas.openxmlformats.org/officeDocument/2006/relationships/themeOverride" Target="../theme/themeOverride14.xml"/><Relationship Id="rId4" Type="http://schemas.openxmlformats.org/officeDocument/2006/relationships/notesSlide" Target="../notesSlides/notesSlide2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2.xml"/><Relationship Id="rId1" Type="http://schemas.openxmlformats.org/officeDocument/2006/relationships/themeOverride" Target="../theme/themeOverride3.xml"/><Relationship Id="rId4" Type="http://schemas.openxmlformats.org/officeDocument/2006/relationships/notesSlide" Target="../notesSlides/notesSlide4.xml"/></Relationships>
</file>

<file path=ppt/slides/_rels/slide8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66.xml"/><Relationship Id="rId1" Type="http://schemas.openxmlformats.org/officeDocument/2006/relationships/themeOverride" Target="../theme/themeOverride15.xml"/><Relationship Id="rId5" Type="http://schemas.openxmlformats.org/officeDocument/2006/relationships/image" Target="../media/image39.emf"/><Relationship Id="rId4" Type="http://schemas.openxmlformats.org/officeDocument/2006/relationships/notesSlide" Target="../notesSlides/notesSlide27.xml"/></Relationships>
</file>

<file path=ppt/slides/_rels/slide8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2.jpeg"/></Relationships>
</file>

<file path=ppt/slides/_rels/slide8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67.xml"/></Relationships>
</file>

<file path=ppt/slides/_rels/slide8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68.xml"/></Relationships>
</file>

<file path=ppt/slides/_rels/slide8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69.xml"/><Relationship Id="rId1" Type="http://schemas.openxmlformats.org/officeDocument/2006/relationships/themeOverride" Target="../theme/themeOverride16.xml"/><Relationship Id="rId4" Type="http://schemas.openxmlformats.org/officeDocument/2006/relationships/notesSlide" Target="../notesSlides/notesSlide28.xml"/></Relationships>
</file>

<file path=ppt/slides/_rels/slide8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slideLayout" Target="../slideLayouts/slideLayout2.xml"/><Relationship Id="rId1" Type="http://schemas.openxmlformats.org/officeDocument/2006/relationships/tags" Target="../tags/tag170.xml"/><Relationship Id="rId5" Type="http://schemas.openxmlformats.org/officeDocument/2006/relationships/image" Target="../media/image42.png"/><Relationship Id="rId4" Type="http://schemas.openxmlformats.org/officeDocument/2006/relationships/image" Target="../media/image41.png"/></Relationships>
</file>

<file path=ppt/slides/_rels/slide8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71.xml"/></Relationships>
</file>

<file path=ppt/slides/_rels/slide8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72.xml"/></Relationships>
</file>

<file path=ppt/slides/_rels/slide8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73.xml"/></Relationships>
</file>

<file path=ppt/slides/_rels/slide8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7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3.xml"/><Relationship Id="rId1" Type="http://schemas.openxmlformats.org/officeDocument/2006/relationships/themeOverride" Target="../theme/themeOverride4.xml"/><Relationship Id="rId4" Type="http://schemas.openxmlformats.org/officeDocument/2006/relationships/notesSlide" Target="../notesSlides/notesSlide5.xml"/></Relationships>
</file>

<file path=ppt/slides/_rels/slide9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75.xml"/></Relationships>
</file>

<file path=ppt/slides/_rels/slide9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76.xml"/></Relationships>
</file>

<file path=ppt/slides/_rels/slide9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slideLayout" Target="../slideLayouts/slideLayout2.xml"/><Relationship Id="rId1" Type="http://schemas.openxmlformats.org/officeDocument/2006/relationships/tags" Target="../tags/tag177.xml"/><Relationship Id="rId5" Type="http://schemas.openxmlformats.org/officeDocument/2006/relationships/image" Target="../media/image45.png"/><Relationship Id="rId4" Type="http://schemas.openxmlformats.org/officeDocument/2006/relationships/image" Target="../media/image44.png"/></Relationships>
</file>

<file path=ppt/slides/_rels/slide9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slideLayout" Target="../slideLayouts/slideLayout2.xml"/><Relationship Id="rId1" Type="http://schemas.openxmlformats.org/officeDocument/2006/relationships/tags" Target="../tags/tag178.xml"/><Relationship Id="rId5" Type="http://schemas.openxmlformats.org/officeDocument/2006/relationships/image" Target="../media/image45.png"/><Relationship Id="rId4" Type="http://schemas.openxmlformats.org/officeDocument/2006/relationships/image" Target="../media/image44.png"/></Relationships>
</file>

<file path=ppt/slides/_rels/slide94.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tags" Target="../tags/tag179.xml"/></Relationships>
</file>

<file path=ppt/slides/_rels/slide9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80.xml"/></Relationships>
</file>

<file path=ppt/slides/_rels/slide96.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slideLayout" Target="../slideLayouts/slideLayout2.xml"/><Relationship Id="rId1" Type="http://schemas.openxmlformats.org/officeDocument/2006/relationships/tags" Target="../tags/tag181.xml"/><Relationship Id="rId4" Type="http://schemas.openxmlformats.org/officeDocument/2006/relationships/image" Target="../media/image25.jpeg"/></Relationships>
</file>

<file path=ppt/slides/_rels/slide97.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tags" Target="../tags/tag182.xml"/></Relationships>
</file>

<file path=ppt/slides/_rels/slide98.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slideLayout" Target="../slideLayouts/slideLayout2.xml"/><Relationship Id="rId1" Type="http://schemas.openxmlformats.org/officeDocument/2006/relationships/tags" Target="../tags/tag183.xml"/></Relationships>
</file>

<file path=ppt/slides/_rels/slide9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8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custDataLst>
              <p:tags r:id="rId1"/>
            </p:custDataLst>
          </p:nvPr>
        </p:nvSpPr>
        <p:spPr>
          <a:xfrm>
            <a:off x="488315" y="1507490"/>
            <a:ext cx="11117580" cy="2355850"/>
          </a:xfrm>
        </p:spPr>
        <p:txBody>
          <a:bodyPr>
            <a:noAutofit/>
          </a:bodyPr>
          <a:lstStyle/>
          <a:p>
            <a:pPr algn="ctr">
              <a:lnSpc>
                <a:spcPct val="150000"/>
              </a:lnSpc>
            </a:pPr>
            <a:r>
              <a:rPr lang="zh-CN" altLang="en-US" sz="7200">
                <a:solidFill>
                  <a:schemeClr val="bg1"/>
                </a:solidFill>
                <a:sym typeface="+mn-ea"/>
              </a:rPr>
              <a:t>【极简近代史】</a:t>
            </a:r>
            <a:br>
              <a:rPr lang="zh-CN" altLang="zh-CN" sz="6000">
                <a:solidFill>
                  <a:schemeClr val="bg1"/>
                </a:solidFill>
              </a:rPr>
            </a:br>
            <a:r>
              <a:rPr lang="zh-CN" altLang="zh-CN" sz="5400">
                <a:solidFill>
                  <a:schemeClr val="bg1"/>
                </a:solidFill>
              </a:rPr>
              <a:t>                          </a:t>
            </a:r>
            <a:r>
              <a:rPr lang="en-US" altLang="zh-CN" sz="3600">
                <a:solidFill>
                  <a:schemeClr val="bg1"/>
                </a:solidFill>
                <a:sym typeface="+mn-ea"/>
              </a:rPr>
              <a:t>——</a:t>
            </a:r>
            <a:r>
              <a:rPr lang="zh-CN" altLang="en-US" sz="3600">
                <a:solidFill>
                  <a:schemeClr val="bg1"/>
                </a:solidFill>
                <a:sym typeface="+mn-ea"/>
              </a:rPr>
              <a:t>1小时搞定中国近现代史</a:t>
            </a:r>
          </a:p>
        </p:txBody>
      </p:sp>
      <p:pic>
        <p:nvPicPr>
          <p:cNvPr id="6" name="图片 5" descr="5"/>
          <p:cNvPicPr>
            <a:picLocks noChangeAspect="1"/>
          </p:cNvPicPr>
          <p:nvPr/>
        </p:nvPicPr>
        <p:blipFill>
          <a:blip r:embed="rId4"/>
          <a:stretch>
            <a:fillRect/>
          </a:stretch>
        </p:blipFill>
        <p:spPr>
          <a:xfrm>
            <a:off x="4765040" y="6082030"/>
            <a:ext cx="2661920" cy="644525"/>
          </a:xfrm>
          <a:prstGeom prst="rect">
            <a:avLst/>
          </a:prstGeom>
        </p:spPr>
      </p:pic>
      <p:pic>
        <p:nvPicPr>
          <p:cNvPr id="2" name="图片 1">
            <a:extLst>
              <a:ext uri="{FF2B5EF4-FFF2-40B4-BE49-F238E27FC236}">
                <a16:creationId xmlns:a16="http://schemas.microsoft.com/office/drawing/2014/main" id="{D9A9FC2B-D16C-3B4F-B7EC-E915C9740A0E}"/>
              </a:ext>
            </a:extLst>
          </p:cNvPr>
          <p:cNvPicPr>
            <a:picLocks noChangeAspect="1"/>
          </p:cNvPicPr>
          <p:nvPr/>
        </p:nvPicPr>
        <p:blipFill>
          <a:blip r:embed="rId5"/>
          <a:stretch>
            <a:fillRect/>
          </a:stretch>
        </p:blipFill>
        <p:spPr>
          <a:xfrm>
            <a:off x="0" y="-12409"/>
            <a:ext cx="12192000" cy="6882818"/>
          </a:xfrm>
          <a:prstGeom prst="rect">
            <a:avLst/>
          </a:prstGeom>
        </p:spPr>
      </p:pic>
      <p:sp>
        <p:nvSpPr>
          <p:cNvPr id="5" name="文本框 4"/>
          <p:cNvSpPr txBox="1"/>
          <p:nvPr/>
        </p:nvSpPr>
        <p:spPr>
          <a:xfrm>
            <a:off x="4263528" y="1507490"/>
            <a:ext cx="4043190" cy="954107"/>
          </a:xfrm>
          <a:prstGeom prst="rect">
            <a:avLst/>
          </a:prstGeom>
          <a:noFill/>
        </p:spPr>
        <p:txBody>
          <a:bodyPr wrap="square" rtlCol="0">
            <a:spAutoFit/>
          </a:bodyPr>
          <a:lstStyle/>
          <a:p>
            <a:pPr algn="ctr"/>
            <a:r>
              <a:rPr kumimoji="1" lang="zh-CN" altLang="en-US" sz="3600" b="1" dirty="0">
                <a:solidFill>
                  <a:schemeClr val="accent1">
                    <a:lumMod val="75000"/>
                  </a:schemeClr>
                </a:solidFill>
                <a:latin typeface="楷体" panose="02010609060101010101" pitchFamily="49" charset="-122"/>
                <a:ea typeface="楷体" panose="02010609060101010101" pitchFamily="49" charset="-122"/>
              </a:rPr>
              <a:t>主讲老师：唐宏宇</a:t>
            </a:r>
          </a:p>
          <a:p>
            <a:endParaRPr lang="zh-CN" altLang="en-US" sz="2000" dirty="0"/>
          </a:p>
        </p:txBody>
      </p:sp>
      <p:sp>
        <p:nvSpPr>
          <p:cNvPr id="8" name="文本框 7"/>
          <p:cNvSpPr txBox="1"/>
          <p:nvPr/>
        </p:nvSpPr>
        <p:spPr>
          <a:xfrm>
            <a:off x="3184918" y="1002535"/>
            <a:ext cx="461665" cy="1795749"/>
          </a:xfrm>
          <a:prstGeom prst="rect">
            <a:avLst/>
          </a:prstGeom>
          <a:solidFill>
            <a:srgbClr val="FFC000"/>
          </a:solidFill>
        </p:spPr>
        <p:txBody>
          <a:bodyPr vert="eaVert" wrap="square" rtlCol="0">
            <a:spAutoFit/>
          </a:bodyPr>
          <a:lstStyle/>
          <a:p>
            <a:endParaRPr lang="zh-CN" altLang="en-US" dirty="0"/>
          </a:p>
        </p:txBody>
      </p:sp>
      <p:sp>
        <p:nvSpPr>
          <p:cNvPr id="9" name="文本框 8"/>
          <p:cNvSpPr txBox="1"/>
          <p:nvPr/>
        </p:nvSpPr>
        <p:spPr>
          <a:xfrm>
            <a:off x="4572000" y="2368627"/>
            <a:ext cx="3624549" cy="369332"/>
          </a:xfrm>
          <a:prstGeom prst="rect">
            <a:avLst/>
          </a:prstGeom>
          <a:noFill/>
        </p:spPr>
        <p:txBody>
          <a:bodyPr wrap="square" rtlCol="0">
            <a:spAutoFit/>
          </a:bodyPr>
          <a:lstStyle/>
          <a:p>
            <a:r>
              <a:rPr lang="zh-CN" altLang="en-US" dirty="0"/>
              <a:t>周三、周四、周五晚上    </a:t>
            </a:r>
            <a:r>
              <a:rPr lang="en-US" altLang="zh-CN" dirty="0"/>
              <a:t>19</a:t>
            </a:r>
            <a:r>
              <a:rPr lang="zh-CN" altLang="en-US" dirty="0"/>
              <a:t>：</a:t>
            </a:r>
            <a:r>
              <a:rPr lang="en-US" altLang="zh-CN" dirty="0"/>
              <a:t>30</a:t>
            </a:r>
            <a:endParaRPr lang="zh-CN" altLang="en-US" dirty="0"/>
          </a:p>
        </p:txBody>
      </p:sp>
      <p:sp>
        <p:nvSpPr>
          <p:cNvPr id="10" name="文本框 9"/>
          <p:cNvSpPr txBox="1"/>
          <p:nvPr/>
        </p:nvSpPr>
        <p:spPr>
          <a:xfrm>
            <a:off x="1652532" y="4183629"/>
            <a:ext cx="363555" cy="369332"/>
          </a:xfrm>
          <a:prstGeom prst="rect">
            <a:avLst/>
          </a:prstGeom>
          <a:noFill/>
        </p:spPr>
        <p:txBody>
          <a:bodyPr wrap="square" rtlCol="0">
            <a:spAutoFit/>
          </a:bodyPr>
          <a:lstStyle/>
          <a:p>
            <a:r>
              <a:rPr lang="zh-CN" altLang="en-US" b="1" dirty="0">
                <a:effectLst>
                  <a:outerShdw blurRad="38100" dist="38100" dir="2700000" algn="tl">
                    <a:srgbClr val="000000">
                      <a:alpha val="43137"/>
                    </a:srgbClr>
                  </a:outerShdw>
                </a:effectLst>
              </a:rPr>
              <a:t>两</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圆角矩形 9"/>
          <p:cNvSpPr/>
          <p:nvPr/>
        </p:nvSpPr>
        <p:spPr>
          <a:xfrm>
            <a:off x="5899785" y="1295400"/>
            <a:ext cx="5603240" cy="610235"/>
          </a:xfrm>
          <a:prstGeom prst="roundRect">
            <a:avLst/>
          </a:prstGeom>
          <a:noFill/>
          <a:ln w="19050">
            <a:solidFill>
              <a:srgbClr val="0D111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solidFill>
                <a:latin typeface="方正启体简体" panose="03000509000000000000" charset="-122"/>
                <a:ea typeface="方正启体简体" panose="03000509000000000000" charset="-122"/>
                <a:cs typeface="方正清刻本悦宋简体" panose="02000000000000000000" charset="-122"/>
                <a:sym typeface="+mn-ea"/>
              </a:rPr>
              <a:t>英法联军为啥只烧圆明园而不烧故宫？</a:t>
            </a:r>
          </a:p>
        </p:txBody>
      </p:sp>
      <p:sp>
        <p:nvSpPr>
          <p:cNvPr id="11" name="圆角矩形 10"/>
          <p:cNvSpPr/>
          <p:nvPr/>
        </p:nvSpPr>
        <p:spPr>
          <a:xfrm>
            <a:off x="5899785" y="2588895"/>
            <a:ext cx="5603240" cy="610235"/>
          </a:xfrm>
          <a:prstGeom prst="roundRect">
            <a:avLst/>
          </a:prstGeom>
          <a:noFill/>
          <a:ln w="19050">
            <a:solidFill>
              <a:srgbClr val="0D111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solidFill>
                <a:latin typeface="方正启体简体" panose="03000509000000000000" charset="-122"/>
                <a:ea typeface="方正启体简体" panose="03000509000000000000" charset="-122"/>
                <a:cs typeface="方正清刻本悦宋简体" panose="02000000000000000000" charset="-122"/>
                <a:sym typeface="+mn-ea"/>
              </a:rPr>
              <a:t>传说中，中国的</a:t>
            </a:r>
            <a:r>
              <a:rPr lang="zh-CN" altLang="en-US" sz="2400">
                <a:solidFill>
                  <a:schemeClr val="tx1"/>
                </a:solidFill>
                <a:latin typeface="楷体" panose="02010609060101010101" charset="-122"/>
                <a:ea typeface="楷体" panose="02010609060101010101" charset="-122"/>
                <a:cs typeface="方正清刻本悦宋简体" panose="02000000000000000000" charset="-122"/>
                <a:sym typeface="+mn-ea"/>
              </a:rPr>
              <a:t>2.5</a:t>
            </a:r>
            <a:r>
              <a:rPr lang="zh-CN" altLang="en-US" sz="2400">
                <a:solidFill>
                  <a:schemeClr val="tx1"/>
                </a:solidFill>
                <a:latin typeface="方正启体简体" panose="03000509000000000000" charset="-122"/>
                <a:ea typeface="方正启体简体" panose="03000509000000000000" charset="-122"/>
                <a:cs typeface="方正清刻本悦宋简体" panose="02000000000000000000" charset="-122"/>
                <a:sym typeface="+mn-ea"/>
              </a:rPr>
              <a:t>个外交家都是谁？</a:t>
            </a:r>
          </a:p>
        </p:txBody>
      </p:sp>
    </p:spTree>
    <p:custDataLst>
      <p:tags r:id="rId2"/>
    </p:custData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3"/>
          <a:srcRect l="8137"/>
          <a:stretch>
            <a:fillRect/>
          </a:stretch>
        </p:blipFill>
        <p:spPr>
          <a:xfrm>
            <a:off x="1974850" y="1217295"/>
            <a:ext cx="6724015" cy="4855210"/>
          </a:xfrm>
          <a:prstGeom prst="rect">
            <a:avLst/>
          </a:prstGeom>
        </p:spPr>
      </p:pic>
      <p:sp>
        <p:nvSpPr>
          <p:cNvPr id="5" name="矩形 4"/>
          <p:cNvSpPr/>
          <p:nvPr/>
        </p:nvSpPr>
        <p:spPr>
          <a:xfrm>
            <a:off x="6388100" y="278130"/>
            <a:ext cx="3278505" cy="6301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6840855" y="1540510"/>
            <a:ext cx="3008630" cy="645160"/>
          </a:xfrm>
          <a:prstGeom prst="rect">
            <a:avLst/>
          </a:prstGeom>
          <a:noFill/>
        </p:spPr>
        <p:txBody>
          <a:bodyPr wrap="square" rtlCol="0">
            <a:spAutoFit/>
          </a:bodyPr>
          <a:lstStyle/>
          <a:p>
            <a:r>
              <a:rPr lang="zh-CN" altLang="en-US" sz="3600">
                <a:latin typeface="方正清刻本悦宋简体" panose="02000000000000000000" charset="-122"/>
                <a:ea typeface="方正清刻本悦宋简体" panose="02000000000000000000" charset="-122"/>
              </a:rPr>
              <a:t>性感撩人</a:t>
            </a:r>
          </a:p>
        </p:txBody>
      </p:sp>
      <p:sp>
        <p:nvSpPr>
          <p:cNvPr id="9"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2" name="组合 1"/>
          <p:cNvGrpSpPr/>
          <p:nvPr/>
        </p:nvGrpSpPr>
        <p:grpSpPr>
          <a:xfrm>
            <a:off x="5257800" y="48260"/>
            <a:ext cx="5617210" cy="508000"/>
            <a:chOff x="6307" y="200"/>
            <a:chExt cx="8846" cy="800"/>
          </a:xfrm>
        </p:grpSpPr>
        <p:grpSp>
          <p:nvGrpSpPr>
            <p:cNvPr id="3" name="组合 2"/>
            <p:cNvGrpSpPr/>
            <p:nvPr/>
          </p:nvGrpSpPr>
          <p:grpSpPr>
            <a:xfrm>
              <a:off x="6307" y="200"/>
              <a:ext cx="8846" cy="800"/>
              <a:chOff x="6307" y="200"/>
              <a:chExt cx="8846" cy="800"/>
            </a:xfrm>
          </p:grpSpPr>
          <p:sp>
            <p:nvSpPr>
              <p:cNvPr id="11" name="矩形 10"/>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6197"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2793" y="248"/>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79%</a:t>
              </a:r>
            </a:p>
          </p:txBody>
        </p:sp>
      </p:grpSp>
    </p:spTree>
    <p:custDataLst>
      <p:tags r:id="rId1"/>
    </p:custData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3"/>
          <a:srcRect l="8137"/>
          <a:stretch>
            <a:fillRect/>
          </a:stretch>
        </p:blipFill>
        <p:spPr>
          <a:xfrm>
            <a:off x="1920875" y="1203325"/>
            <a:ext cx="6724015" cy="4855210"/>
          </a:xfrm>
          <a:prstGeom prst="rect">
            <a:avLst/>
          </a:prstGeom>
        </p:spPr>
      </p:pic>
      <p:sp>
        <p:nvSpPr>
          <p:cNvPr id="6" name="文本框 5"/>
          <p:cNvSpPr txBox="1"/>
          <p:nvPr/>
        </p:nvSpPr>
        <p:spPr>
          <a:xfrm>
            <a:off x="8785860" y="1497965"/>
            <a:ext cx="3008630" cy="1198880"/>
          </a:xfrm>
          <a:prstGeom prst="rect">
            <a:avLst/>
          </a:prstGeom>
          <a:noFill/>
        </p:spPr>
        <p:txBody>
          <a:bodyPr wrap="square" rtlCol="0">
            <a:spAutoFit/>
          </a:bodyPr>
          <a:lstStyle/>
          <a:p>
            <a:r>
              <a:rPr lang="zh-CN" altLang="en-US" sz="3600">
                <a:latin typeface="方正清刻本悦宋简体" panose="02000000000000000000" charset="-122"/>
                <a:ea typeface="方正清刻本悦宋简体" panose="02000000000000000000" charset="-122"/>
              </a:rPr>
              <a:t>性感撩人？</a:t>
            </a:r>
          </a:p>
          <a:p>
            <a:endParaRPr lang="zh-CN" altLang="en-US" sz="3600">
              <a:latin typeface="方正清刻本悦宋简体" panose="02000000000000000000" charset="-122"/>
              <a:ea typeface="方正清刻本悦宋简体" panose="02000000000000000000" charset="-122"/>
            </a:endParaRPr>
          </a:p>
        </p:txBody>
      </p:sp>
      <p:sp>
        <p:nvSpPr>
          <p:cNvPr id="9"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2" name="组合 1"/>
          <p:cNvGrpSpPr/>
          <p:nvPr/>
        </p:nvGrpSpPr>
        <p:grpSpPr>
          <a:xfrm>
            <a:off x="5257800" y="48260"/>
            <a:ext cx="5617210" cy="508000"/>
            <a:chOff x="6307" y="200"/>
            <a:chExt cx="8846" cy="800"/>
          </a:xfrm>
        </p:grpSpPr>
        <p:grpSp>
          <p:nvGrpSpPr>
            <p:cNvPr id="3" name="组合 2"/>
            <p:cNvGrpSpPr/>
            <p:nvPr/>
          </p:nvGrpSpPr>
          <p:grpSpPr>
            <a:xfrm>
              <a:off x="6307" y="200"/>
              <a:ext cx="8846" cy="800"/>
              <a:chOff x="6307" y="200"/>
              <a:chExt cx="8846" cy="800"/>
            </a:xfrm>
          </p:grpSpPr>
          <p:sp>
            <p:nvSpPr>
              <p:cNvPr id="11" name="矩形 10"/>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648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2793" y="248"/>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80%</a:t>
              </a:r>
            </a:p>
          </p:txBody>
        </p:sp>
      </p:grpSp>
    </p:spTree>
    <p:custDataLst>
      <p:tags r:id="rId1"/>
    </p:custData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3"/>
          <a:srcRect l="8137"/>
          <a:stretch>
            <a:fillRect/>
          </a:stretch>
        </p:blipFill>
        <p:spPr>
          <a:xfrm>
            <a:off x="2464214" y="1256333"/>
            <a:ext cx="6724015" cy="4855210"/>
          </a:xfrm>
          <a:prstGeom prst="rect">
            <a:avLst/>
          </a:prstGeom>
        </p:spPr>
      </p:pic>
      <p:sp>
        <p:nvSpPr>
          <p:cNvPr id="9"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2" name="组合 1"/>
          <p:cNvGrpSpPr/>
          <p:nvPr/>
        </p:nvGrpSpPr>
        <p:grpSpPr>
          <a:xfrm>
            <a:off x="5257800" y="48260"/>
            <a:ext cx="5617210" cy="508000"/>
            <a:chOff x="6307" y="200"/>
            <a:chExt cx="8846" cy="800"/>
          </a:xfrm>
        </p:grpSpPr>
        <p:grpSp>
          <p:nvGrpSpPr>
            <p:cNvPr id="3" name="组合 2"/>
            <p:cNvGrpSpPr/>
            <p:nvPr/>
          </p:nvGrpSpPr>
          <p:grpSpPr>
            <a:xfrm>
              <a:off x="6307" y="200"/>
              <a:ext cx="8846" cy="800"/>
              <a:chOff x="6307" y="200"/>
              <a:chExt cx="8846" cy="800"/>
            </a:xfrm>
          </p:grpSpPr>
          <p:sp>
            <p:nvSpPr>
              <p:cNvPr id="11" name="矩形 10"/>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648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2793" y="248"/>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80%</a:t>
              </a:r>
            </a:p>
          </p:txBody>
        </p:sp>
      </p:grpSp>
      <p:sp>
        <p:nvSpPr>
          <p:cNvPr id="5" name="矩形 4">
            <a:extLst>
              <a:ext uri="{FF2B5EF4-FFF2-40B4-BE49-F238E27FC236}">
                <a16:creationId xmlns:a16="http://schemas.microsoft.com/office/drawing/2014/main" id="{44B4433E-CE02-4B45-8419-F61742B83CC4}"/>
              </a:ext>
            </a:extLst>
          </p:cNvPr>
          <p:cNvSpPr/>
          <p:nvPr/>
        </p:nvSpPr>
        <p:spPr>
          <a:xfrm>
            <a:off x="0" y="1273000"/>
            <a:ext cx="12192000" cy="4863548"/>
          </a:xfrm>
          <a:prstGeom prst="rect">
            <a:avLst/>
          </a:prstGeom>
          <a:solidFill>
            <a:schemeClr val="bg1">
              <a:lumMod val="50000"/>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标题 1">
            <a:extLst>
              <a:ext uri="{FF2B5EF4-FFF2-40B4-BE49-F238E27FC236}">
                <a16:creationId xmlns:a16="http://schemas.microsoft.com/office/drawing/2014/main" id="{0E06E323-83B7-CB4C-AF5B-ED1A6FC1CBFF}"/>
              </a:ext>
            </a:extLst>
          </p:cNvPr>
          <p:cNvSpPr>
            <a:spLocks noGrp="1"/>
          </p:cNvSpPr>
          <p:nvPr>
            <p:ph type="title"/>
          </p:nvPr>
        </p:nvSpPr>
        <p:spPr>
          <a:xfrm>
            <a:off x="3261360" y="1420385"/>
            <a:ext cx="6115050" cy="4264025"/>
          </a:xfrm>
        </p:spPr>
        <p:txBody>
          <a:bodyPr>
            <a:noAutofit/>
          </a:bodyPr>
          <a:lstStyle/>
          <a:p>
            <a:pPr algn="ctr">
              <a:lnSpc>
                <a:spcPct val="150000"/>
              </a:lnSpc>
            </a:pPr>
            <a:r>
              <a:rPr lang="zh-CN" altLang="en-US" sz="4800" dirty="0">
                <a:sym typeface="+mn-ea"/>
              </a:rPr>
              <a:t>【原因一】</a:t>
            </a:r>
            <a:br>
              <a:rPr lang="zh-CN" altLang="en-US" sz="4800" dirty="0">
                <a:sym typeface="+mn-ea"/>
              </a:rPr>
            </a:br>
            <a:r>
              <a:rPr lang="zh-CN" altLang="en-US" sz="4800" dirty="0">
                <a:sym typeface="+mn-ea"/>
              </a:rPr>
              <a:t>腐朽的本质没变</a:t>
            </a:r>
          </a:p>
        </p:txBody>
      </p:sp>
    </p:spTree>
    <p:custDataLst>
      <p:tags r:id="rId1"/>
    </p:custDataLst>
    <p:extLst>
      <p:ext uri="{BB962C8B-B14F-4D97-AF65-F5344CB8AC3E}">
        <p14:creationId xmlns:p14="http://schemas.microsoft.com/office/powerpoint/2010/main" val="1039586382"/>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3"/>
          <a:srcRect l="15499" t="373"/>
          <a:stretch>
            <a:fillRect/>
          </a:stretch>
        </p:blipFill>
        <p:spPr>
          <a:xfrm>
            <a:off x="310487" y="991511"/>
            <a:ext cx="6368608" cy="5101529"/>
          </a:xfrm>
          <a:prstGeom prst="rect">
            <a:avLst/>
          </a:prstGeom>
        </p:spPr>
      </p:pic>
      <p:sp>
        <p:nvSpPr>
          <p:cNvPr id="2"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10" name="组合 9">
            <a:extLst>
              <a:ext uri="{FF2B5EF4-FFF2-40B4-BE49-F238E27FC236}">
                <a16:creationId xmlns:a16="http://schemas.microsoft.com/office/drawing/2014/main" id="{19D06694-6949-4760-AF5A-CE35C746AE84}"/>
              </a:ext>
            </a:extLst>
          </p:cNvPr>
          <p:cNvGrpSpPr/>
          <p:nvPr/>
        </p:nvGrpSpPr>
        <p:grpSpPr>
          <a:xfrm>
            <a:off x="5257800" y="48260"/>
            <a:ext cx="5617210" cy="508000"/>
            <a:chOff x="6307" y="200"/>
            <a:chExt cx="8846" cy="800"/>
          </a:xfrm>
        </p:grpSpPr>
        <p:grpSp>
          <p:nvGrpSpPr>
            <p:cNvPr id="12" name="组合 11">
              <a:extLst>
                <a:ext uri="{FF2B5EF4-FFF2-40B4-BE49-F238E27FC236}">
                  <a16:creationId xmlns:a16="http://schemas.microsoft.com/office/drawing/2014/main" id="{0607B403-0EB6-469C-BE60-24C160570B59}"/>
                </a:ext>
              </a:extLst>
            </p:cNvPr>
            <p:cNvGrpSpPr/>
            <p:nvPr/>
          </p:nvGrpSpPr>
          <p:grpSpPr>
            <a:xfrm>
              <a:off x="6307" y="200"/>
              <a:ext cx="8846" cy="800"/>
              <a:chOff x="6307" y="200"/>
              <a:chExt cx="8846" cy="800"/>
            </a:xfrm>
          </p:grpSpPr>
          <p:sp>
            <p:nvSpPr>
              <p:cNvPr id="15" name="矩形 14">
                <a:extLst>
                  <a:ext uri="{FF2B5EF4-FFF2-40B4-BE49-F238E27FC236}">
                    <a16:creationId xmlns:a16="http://schemas.microsoft.com/office/drawing/2014/main" id="{98C8341F-4525-4BC5-98F5-65752C99F084}"/>
                  </a:ext>
                </a:extLst>
              </p:cNvPr>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1E57EC03-F354-4469-A18F-759C25108CB4}"/>
                  </a:ext>
                </a:extLst>
              </p:cNvPr>
              <p:cNvSpPr/>
              <p:nvPr/>
            </p:nvSpPr>
            <p:spPr>
              <a:xfrm>
                <a:off x="6307" y="200"/>
                <a:ext cx="648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a:extLst>
                <a:ext uri="{FF2B5EF4-FFF2-40B4-BE49-F238E27FC236}">
                  <a16:creationId xmlns:a16="http://schemas.microsoft.com/office/drawing/2014/main" id="{D92F7F3A-F8A2-41D9-BDDC-D1D254A0F9B8}"/>
                </a:ext>
              </a:extLst>
            </p:cNvPr>
            <p:cNvSpPr/>
            <p:nvPr/>
          </p:nvSpPr>
          <p:spPr>
            <a:xfrm>
              <a:off x="12793" y="248"/>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80%</a:t>
              </a:r>
            </a:p>
          </p:txBody>
        </p:sp>
      </p:grpSp>
    </p:spTree>
    <p:custDataLst>
      <p:tags r:id="rId1"/>
    </p:custData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3"/>
          <a:srcRect l="15499" t="373"/>
          <a:stretch>
            <a:fillRect/>
          </a:stretch>
        </p:blipFill>
        <p:spPr>
          <a:xfrm>
            <a:off x="165662" y="957581"/>
            <a:ext cx="6414662" cy="5138420"/>
          </a:xfrm>
          <a:prstGeom prst="rect">
            <a:avLst/>
          </a:prstGeom>
        </p:spPr>
      </p:pic>
      <p:sp>
        <p:nvSpPr>
          <p:cNvPr id="2"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pic>
        <p:nvPicPr>
          <p:cNvPr id="9" name="图片 8"/>
          <p:cNvPicPr>
            <a:picLocks noChangeAspect="1"/>
          </p:cNvPicPr>
          <p:nvPr/>
        </p:nvPicPr>
        <p:blipFill rotWithShape="1">
          <a:blip r:embed="rId4"/>
          <a:srcRect b="4339"/>
          <a:stretch/>
        </p:blipFill>
        <p:spPr>
          <a:xfrm>
            <a:off x="6844347" y="957581"/>
            <a:ext cx="5064125" cy="5138420"/>
          </a:xfrm>
          <a:prstGeom prst="rect">
            <a:avLst/>
          </a:prstGeom>
        </p:spPr>
      </p:pic>
      <p:grpSp>
        <p:nvGrpSpPr>
          <p:cNvPr id="10" name="组合 9">
            <a:extLst>
              <a:ext uri="{FF2B5EF4-FFF2-40B4-BE49-F238E27FC236}">
                <a16:creationId xmlns:a16="http://schemas.microsoft.com/office/drawing/2014/main" id="{4F9C722E-FB1E-4E26-8C45-560B74ADE7AB}"/>
              </a:ext>
            </a:extLst>
          </p:cNvPr>
          <p:cNvGrpSpPr/>
          <p:nvPr/>
        </p:nvGrpSpPr>
        <p:grpSpPr>
          <a:xfrm>
            <a:off x="5257800" y="48260"/>
            <a:ext cx="5617210" cy="508000"/>
            <a:chOff x="6307" y="200"/>
            <a:chExt cx="8846" cy="800"/>
          </a:xfrm>
        </p:grpSpPr>
        <p:grpSp>
          <p:nvGrpSpPr>
            <p:cNvPr id="12" name="组合 11">
              <a:extLst>
                <a:ext uri="{FF2B5EF4-FFF2-40B4-BE49-F238E27FC236}">
                  <a16:creationId xmlns:a16="http://schemas.microsoft.com/office/drawing/2014/main" id="{93FFB144-26C0-48BF-808A-13090B4E8D08}"/>
                </a:ext>
              </a:extLst>
            </p:cNvPr>
            <p:cNvGrpSpPr/>
            <p:nvPr/>
          </p:nvGrpSpPr>
          <p:grpSpPr>
            <a:xfrm>
              <a:off x="6307" y="200"/>
              <a:ext cx="8846" cy="800"/>
              <a:chOff x="6307" y="200"/>
              <a:chExt cx="8846" cy="800"/>
            </a:xfrm>
          </p:grpSpPr>
          <p:sp>
            <p:nvSpPr>
              <p:cNvPr id="15" name="矩形 14">
                <a:extLst>
                  <a:ext uri="{FF2B5EF4-FFF2-40B4-BE49-F238E27FC236}">
                    <a16:creationId xmlns:a16="http://schemas.microsoft.com/office/drawing/2014/main" id="{90518CE6-2231-47CF-8D6B-4B35E27C8F7C}"/>
                  </a:ext>
                </a:extLst>
              </p:cNvPr>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67AE4218-8A19-4FA7-9A4E-2FE1BBF4F9C7}"/>
                  </a:ext>
                </a:extLst>
              </p:cNvPr>
              <p:cNvSpPr/>
              <p:nvPr/>
            </p:nvSpPr>
            <p:spPr>
              <a:xfrm>
                <a:off x="6307" y="200"/>
                <a:ext cx="648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a:extLst>
                <a:ext uri="{FF2B5EF4-FFF2-40B4-BE49-F238E27FC236}">
                  <a16:creationId xmlns:a16="http://schemas.microsoft.com/office/drawing/2014/main" id="{9AEA0CDB-8C24-459A-9CA4-8DAD11BF1CB5}"/>
                </a:ext>
              </a:extLst>
            </p:cNvPr>
            <p:cNvSpPr/>
            <p:nvPr/>
          </p:nvSpPr>
          <p:spPr>
            <a:xfrm>
              <a:off x="12793" y="248"/>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80%</a:t>
              </a:r>
            </a:p>
          </p:txBody>
        </p:sp>
      </p:grpSp>
    </p:spTree>
    <p:custDataLst>
      <p:tags r:id="rId1"/>
    </p:custData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3"/>
          <a:srcRect l="15499" t="373"/>
          <a:stretch>
            <a:fillRect/>
          </a:stretch>
        </p:blipFill>
        <p:spPr>
          <a:xfrm>
            <a:off x="-1" y="1035049"/>
            <a:ext cx="6549561" cy="5246481"/>
          </a:xfrm>
          <a:prstGeom prst="rect">
            <a:avLst/>
          </a:prstGeom>
        </p:spPr>
      </p:pic>
      <p:sp>
        <p:nvSpPr>
          <p:cNvPr id="2"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pic>
        <p:nvPicPr>
          <p:cNvPr id="9" name="图片 8"/>
          <p:cNvPicPr>
            <a:picLocks noChangeAspect="1"/>
          </p:cNvPicPr>
          <p:nvPr/>
        </p:nvPicPr>
        <p:blipFill rotWithShape="1">
          <a:blip r:embed="rId4"/>
          <a:srcRect b="2327"/>
          <a:stretch/>
        </p:blipFill>
        <p:spPr>
          <a:xfrm>
            <a:off x="7207250" y="1035051"/>
            <a:ext cx="5064125" cy="5246480"/>
          </a:xfrm>
          <a:prstGeom prst="rect">
            <a:avLst/>
          </a:prstGeom>
        </p:spPr>
      </p:pic>
      <p:pic>
        <p:nvPicPr>
          <p:cNvPr id="5" name="图片 4"/>
          <p:cNvPicPr>
            <a:picLocks noChangeAspect="1"/>
          </p:cNvPicPr>
          <p:nvPr/>
        </p:nvPicPr>
        <p:blipFill rotWithShape="1">
          <a:blip r:embed="rId5"/>
          <a:srcRect l="8089" t="10328" r="9990" b="9041"/>
          <a:stretch/>
        </p:blipFill>
        <p:spPr>
          <a:xfrm>
            <a:off x="4485641" y="1035050"/>
            <a:ext cx="3717455" cy="5246481"/>
          </a:xfrm>
          <a:prstGeom prst="rect">
            <a:avLst/>
          </a:prstGeom>
        </p:spPr>
      </p:pic>
      <p:grpSp>
        <p:nvGrpSpPr>
          <p:cNvPr id="12" name="组合 11">
            <a:extLst>
              <a:ext uri="{FF2B5EF4-FFF2-40B4-BE49-F238E27FC236}">
                <a16:creationId xmlns:a16="http://schemas.microsoft.com/office/drawing/2014/main" id="{F8623610-C58F-4C02-9565-9C5FE05D99E4}"/>
              </a:ext>
            </a:extLst>
          </p:cNvPr>
          <p:cNvGrpSpPr/>
          <p:nvPr/>
        </p:nvGrpSpPr>
        <p:grpSpPr>
          <a:xfrm>
            <a:off x="5257800" y="48260"/>
            <a:ext cx="5617210" cy="508000"/>
            <a:chOff x="6307" y="200"/>
            <a:chExt cx="8846" cy="800"/>
          </a:xfrm>
        </p:grpSpPr>
        <p:grpSp>
          <p:nvGrpSpPr>
            <p:cNvPr id="13" name="组合 12">
              <a:extLst>
                <a:ext uri="{FF2B5EF4-FFF2-40B4-BE49-F238E27FC236}">
                  <a16:creationId xmlns:a16="http://schemas.microsoft.com/office/drawing/2014/main" id="{B933E25F-D1C7-4FA5-ADAF-1CCBAEDB3390}"/>
                </a:ext>
              </a:extLst>
            </p:cNvPr>
            <p:cNvGrpSpPr/>
            <p:nvPr/>
          </p:nvGrpSpPr>
          <p:grpSpPr>
            <a:xfrm>
              <a:off x="6307" y="200"/>
              <a:ext cx="8846" cy="800"/>
              <a:chOff x="6307" y="200"/>
              <a:chExt cx="8846" cy="800"/>
            </a:xfrm>
          </p:grpSpPr>
          <p:sp>
            <p:nvSpPr>
              <p:cNvPr id="17" name="矩形 16">
                <a:extLst>
                  <a:ext uri="{FF2B5EF4-FFF2-40B4-BE49-F238E27FC236}">
                    <a16:creationId xmlns:a16="http://schemas.microsoft.com/office/drawing/2014/main" id="{681563F8-C181-4A8C-9321-8A6171B4CDCD}"/>
                  </a:ext>
                </a:extLst>
              </p:cNvPr>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a:extLst>
                  <a:ext uri="{FF2B5EF4-FFF2-40B4-BE49-F238E27FC236}">
                    <a16:creationId xmlns:a16="http://schemas.microsoft.com/office/drawing/2014/main" id="{FFDE474D-2B5F-4725-B5BC-5B8FF5A1C25E}"/>
                  </a:ext>
                </a:extLst>
              </p:cNvPr>
              <p:cNvSpPr/>
              <p:nvPr/>
            </p:nvSpPr>
            <p:spPr>
              <a:xfrm>
                <a:off x="6307" y="200"/>
                <a:ext cx="648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矩形 14">
              <a:extLst>
                <a:ext uri="{FF2B5EF4-FFF2-40B4-BE49-F238E27FC236}">
                  <a16:creationId xmlns:a16="http://schemas.microsoft.com/office/drawing/2014/main" id="{5C0CBC2B-5894-4C59-A45C-281E695B00F2}"/>
                </a:ext>
              </a:extLst>
            </p:cNvPr>
            <p:cNvSpPr/>
            <p:nvPr/>
          </p:nvSpPr>
          <p:spPr>
            <a:xfrm>
              <a:off x="12793" y="248"/>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80%</a:t>
              </a:r>
            </a:p>
          </p:txBody>
        </p:sp>
      </p:grpSp>
    </p:spTree>
    <p:custDataLst>
      <p:tags r:id="rId1"/>
    </p:custData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3"/>
          <a:srcRect l="15499" t="373"/>
          <a:stretch>
            <a:fillRect/>
          </a:stretch>
        </p:blipFill>
        <p:spPr>
          <a:xfrm>
            <a:off x="-1" y="1137285"/>
            <a:ext cx="6577961" cy="5269230"/>
          </a:xfrm>
          <a:prstGeom prst="rect">
            <a:avLst/>
          </a:prstGeom>
        </p:spPr>
      </p:pic>
      <p:sp>
        <p:nvSpPr>
          <p:cNvPr id="2"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pic>
        <p:nvPicPr>
          <p:cNvPr id="9" name="图片 8"/>
          <p:cNvPicPr>
            <a:picLocks noChangeAspect="1"/>
          </p:cNvPicPr>
          <p:nvPr/>
        </p:nvPicPr>
        <p:blipFill rotWithShape="1">
          <a:blip r:embed="rId4"/>
          <a:srcRect t="1903"/>
          <a:stretch/>
        </p:blipFill>
        <p:spPr>
          <a:xfrm>
            <a:off x="7207251" y="1137285"/>
            <a:ext cx="4984749" cy="5269229"/>
          </a:xfrm>
          <a:prstGeom prst="rect">
            <a:avLst/>
          </a:prstGeom>
        </p:spPr>
      </p:pic>
      <p:pic>
        <p:nvPicPr>
          <p:cNvPr id="12" name="图片 11">
            <a:extLst>
              <a:ext uri="{FF2B5EF4-FFF2-40B4-BE49-F238E27FC236}">
                <a16:creationId xmlns:a16="http://schemas.microsoft.com/office/drawing/2014/main" id="{3B212A6E-586B-C242-9D18-2FB0E8B7E759}"/>
              </a:ext>
            </a:extLst>
          </p:cNvPr>
          <p:cNvPicPr>
            <a:picLocks noChangeAspect="1"/>
          </p:cNvPicPr>
          <p:nvPr/>
        </p:nvPicPr>
        <p:blipFill rotWithShape="1">
          <a:blip r:embed="rId5"/>
          <a:srcRect l="8089" t="11900" r="11159" b="7121"/>
          <a:stretch/>
        </p:blipFill>
        <p:spPr>
          <a:xfrm>
            <a:off x="4485641" y="1137286"/>
            <a:ext cx="3664446" cy="5269230"/>
          </a:xfrm>
          <a:prstGeom prst="rect">
            <a:avLst/>
          </a:prstGeom>
        </p:spPr>
      </p:pic>
      <p:sp>
        <p:nvSpPr>
          <p:cNvPr id="13" name="矩形 12">
            <a:extLst>
              <a:ext uri="{FF2B5EF4-FFF2-40B4-BE49-F238E27FC236}">
                <a16:creationId xmlns:a16="http://schemas.microsoft.com/office/drawing/2014/main" id="{C22A7279-142C-D445-9719-47F6CC3432E9}"/>
              </a:ext>
            </a:extLst>
          </p:cNvPr>
          <p:cNvSpPr/>
          <p:nvPr/>
        </p:nvSpPr>
        <p:spPr>
          <a:xfrm>
            <a:off x="-1" y="1137283"/>
            <a:ext cx="12192001" cy="5269231"/>
          </a:xfrm>
          <a:prstGeom prst="rect">
            <a:avLst/>
          </a:prstGeom>
          <a:solidFill>
            <a:schemeClr val="bg1">
              <a:lumMod val="65000"/>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标题 1">
            <a:extLst>
              <a:ext uri="{FF2B5EF4-FFF2-40B4-BE49-F238E27FC236}">
                <a16:creationId xmlns:a16="http://schemas.microsoft.com/office/drawing/2014/main" id="{F4C55DCC-13CC-3644-AEA4-E072CC4BC779}"/>
              </a:ext>
            </a:extLst>
          </p:cNvPr>
          <p:cNvSpPr>
            <a:spLocks noGrp="1"/>
          </p:cNvSpPr>
          <p:nvPr>
            <p:ph type="title"/>
          </p:nvPr>
        </p:nvSpPr>
        <p:spPr>
          <a:xfrm>
            <a:off x="1734324" y="1675198"/>
            <a:ext cx="9140686" cy="4193400"/>
          </a:xfrm>
        </p:spPr>
        <p:txBody>
          <a:bodyPr>
            <a:noAutofit/>
          </a:bodyPr>
          <a:lstStyle/>
          <a:p>
            <a:pPr algn="ctr">
              <a:lnSpc>
                <a:spcPct val="150000"/>
              </a:lnSpc>
            </a:pPr>
            <a:r>
              <a:rPr lang="zh-CN" altLang="en-US" sz="6000" dirty="0">
                <a:sym typeface="+mn-ea"/>
              </a:rPr>
              <a:t>【原因二】</a:t>
            </a:r>
            <a:br>
              <a:rPr lang="zh-CN" altLang="en-US" sz="6000" dirty="0">
                <a:sym typeface="+mn-ea"/>
              </a:rPr>
            </a:br>
            <a:r>
              <a:rPr lang="zh-CN" altLang="en-US" sz="6000" dirty="0">
                <a:sym typeface="+mn-ea"/>
              </a:rPr>
              <a:t>封建性基础上的学习</a:t>
            </a:r>
          </a:p>
        </p:txBody>
      </p:sp>
      <p:grpSp>
        <p:nvGrpSpPr>
          <p:cNvPr id="17" name="组合 16">
            <a:extLst>
              <a:ext uri="{FF2B5EF4-FFF2-40B4-BE49-F238E27FC236}">
                <a16:creationId xmlns:a16="http://schemas.microsoft.com/office/drawing/2014/main" id="{91A31D3D-83BD-4209-9D09-7C01AD0FAA53}"/>
              </a:ext>
            </a:extLst>
          </p:cNvPr>
          <p:cNvGrpSpPr/>
          <p:nvPr/>
        </p:nvGrpSpPr>
        <p:grpSpPr>
          <a:xfrm>
            <a:off x="5257800" y="48260"/>
            <a:ext cx="5617210" cy="508000"/>
            <a:chOff x="6307" y="200"/>
            <a:chExt cx="8846" cy="800"/>
          </a:xfrm>
        </p:grpSpPr>
        <p:grpSp>
          <p:nvGrpSpPr>
            <p:cNvPr id="18" name="组合 17">
              <a:extLst>
                <a:ext uri="{FF2B5EF4-FFF2-40B4-BE49-F238E27FC236}">
                  <a16:creationId xmlns:a16="http://schemas.microsoft.com/office/drawing/2014/main" id="{767D70B0-5F35-41B5-9AFE-DB3B84A0CE81}"/>
                </a:ext>
              </a:extLst>
            </p:cNvPr>
            <p:cNvGrpSpPr/>
            <p:nvPr/>
          </p:nvGrpSpPr>
          <p:grpSpPr>
            <a:xfrm>
              <a:off x="6307" y="200"/>
              <a:ext cx="8846" cy="800"/>
              <a:chOff x="6307" y="200"/>
              <a:chExt cx="8846" cy="800"/>
            </a:xfrm>
          </p:grpSpPr>
          <p:sp>
            <p:nvSpPr>
              <p:cNvPr id="20" name="矩形 19">
                <a:extLst>
                  <a:ext uri="{FF2B5EF4-FFF2-40B4-BE49-F238E27FC236}">
                    <a16:creationId xmlns:a16="http://schemas.microsoft.com/office/drawing/2014/main" id="{31260C0F-5E47-42B7-AAB8-2E3EC1F2939B}"/>
                  </a:ext>
                </a:extLst>
              </p:cNvPr>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66AD017B-3B8E-48B2-8F66-D4712C2C7483}"/>
                  </a:ext>
                </a:extLst>
              </p:cNvPr>
              <p:cNvSpPr/>
              <p:nvPr/>
            </p:nvSpPr>
            <p:spPr>
              <a:xfrm>
                <a:off x="6307" y="200"/>
                <a:ext cx="648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矩形 18">
              <a:extLst>
                <a:ext uri="{FF2B5EF4-FFF2-40B4-BE49-F238E27FC236}">
                  <a16:creationId xmlns:a16="http://schemas.microsoft.com/office/drawing/2014/main" id="{D368865A-1420-4867-927E-6D06730D92B8}"/>
                </a:ext>
              </a:extLst>
            </p:cNvPr>
            <p:cNvSpPr/>
            <p:nvPr/>
          </p:nvSpPr>
          <p:spPr>
            <a:xfrm>
              <a:off x="12793" y="248"/>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80%</a:t>
              </a:r>
            </a:p>
          </p:txBody>
        </p:sp>
      </p:grpSp>
    </p:spTree>
    <p:custDataLst>
      <p:tags r:id="rId1"/>
    </p:custDataLst>
    <p:extLst>
      <p:ext uri="{BB962C8B-B14F-4D97-AF65-F5344CB8AC3E}">
        <p14:creationId xmlns:p14="http://schemas.microsoft.com/office/powerpoint/2010/main" val="1269665697"/>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676400" y="799430"/>
            <a:ext cx="10515600" cy="1325563"/>
          </a:xfrm>
        </p:spPr>
        <p:txBody>
          <a:bodyPr/>
          <a:lstStyle/>
          <a:p>
            <a:r>
              <a:rPr lang="zh-CN" altLang="en-US" dirty="0"/>
              <a:t>真正的敌人会教你如何战胜他么？</a:t>
            </a:r>
          </a:p>
        </p:txBody>
      </p:sp>
      <p:pic>
        <p:nvPicPr>
          <p:cNvPr id="4" name="图片 3"/>
          <p:cNvPicPr>
            <a:picLocks noChangeAspect="1"/>
          </p:cNvPicPr>
          <p:nvPr/>
        </p:nvPicPr>
        <p:blipFill>
          <a:blip r:embed="rId3"/>
          <a:srcRect r="7071" b="29375"/>
          <a:stretch>
            <a:fillRect/>
          </a:stretch>
        </p:blipFill>
        <p:spPr>
          <a:xfrm>
            <a:off x="2486025" y="2283460"/>
            <a:ext cx="6638925" cy="3571875"/>
          </a:xfrm>
          <a:prstGeom prst="rect">
            <a:avLst/>
          </a:prstGeom>
        </p:spPr>
      </p:pic>
      <p:sp>
        <p:nvSpPr>
          <p:cNvPr id="9"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6" name="组合 5"/>
          <p:cNvGrpSpPr/>
          <p:nvPr/>
        </p:nvGrpSpPr>
        <p:grpSpPr>
          <a:xfrm>
            <a:off x="5314315" y="33020"/>
            <a:ext cx="5617210" cy="508000"/>
            <a:chOff x="6307" y="200"/>
            <a:chExt cx="8846" cy="800"/>
          </a:xfrm>
        </p:grpSpPr>
        <p:grpSp>
          <p:nvGrpSpPr>
            <p:cNvPr id="3" name="组合 2"/>
            <p:cNvGrpSpPr/>
            <p:nvPr/>
          </p:nvGrpSpPr>
          <p:grpSpPr>
            <a:xfrm>
              <a:off x="6307" y="200"/>
              <a:ext cx="8846" cy="800"/>
              <a:chOff x="6307" y="200"/>
              <a:chExt cx="8846" cy="800"/>
            </a:xfrm>
          </p:grpSpPr>
          <p:sp>
            <p:nvSpPr>
              <p:cNvPr id="11" name="矩形 10"/>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648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2793" y="248"/>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80%</a:t>
              </a:r>
            </a:p>
          </p:txBody>
        </p:sp>
      </p:grpSp>
    </p:spTree>
    <p:custDataLst>
      <p:tags r:id="rId1"/>
    </p:custData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rcRect r="7071" b="29375"/>
          <a:stretch>
            <a:fillRect/>
          </a:stretch>
        </p:blipFill>
        <p:spPr>
          <a:xfrm>
            <a:off x="2486025" y="2283460"/>
            <a:ext cx="6638925" cy="3571875"/>
          </a:xfrm>
          <a:prstGeom prst="rect">
            <a:avLst/>
          </a:prstGeom>
        </p:spPr>
      </p:pic>
      <p:sp>
        <p:nvSpPr>
          <p:cNvPr id="9"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6" name="组合 5"/>
          <p:cNvGrpSpPr/>
          <p:nvPr/>
        </p:nvGrpSpPr>
        <p:grpSpPr>
          <a:xfrm>
            <a:off x="5314315" y="33020"/>
            <a:ext cx="5617210" cy="508000"/>
            <a:chOff x="6307" y="200"/>
            <a:chExt cx="8846" cy="800"/>
          </a:xfrm>
        </p:grpSpPr>
        <p:grpSp>
          <p:nvGrpSpPr>
            <p:cNvPr id="3" name="组合 2"/>
            <p:cNvGrpSpPr/>
            <p:nvPr/>
          </p:nvGrpSpPr>
          <p:grpSpPr>
            <a:xfrm>
              <a:off x="6307" y="200"/>
              <a:ext cx="8846" cy="800"/>
              <a:chOff x="6307" y="200"/>
              <a:chExt cx="8846" cy="800"/>
            </a:xfrm>
          </p:grpSpPr>
          <p:sp>
            <p:nvSpPr>
              <p:cNvPr id="11" name="矩形 10"/>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648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2793" y="248"/>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80%</a:t>
              </a:r>
            </a:p>
          </p:txBody>
        </p:sp>
      </p:grpSp>
      <p:sp>
        <p:nvSpPr>
          <p:cNvPr id="12" name="矩形 11">
            <a:extLst>
              <a:ext uri="{FF2B5EF4-FFF2-40B4-BE49-F238E27FC236}">
                <a16:creationId xmlns:a16="http://schemas.microsoft.com/office/drawing/2014/main" id="{BFB50025-54DE-9342-88FD-4FAD7CCEC3E5}"/>
              </a:ext>
            </a:extLst>
          </p:cNvPr>
          <p:cNvSpPr/>
          <p:nvPr/>
        </p:nvSpPr>
        <p:spPr>
          <a:xfrm>
            <a:off x="0" y="1139687"/>
            <a:ext cx="12192000" cy="4863548"/>
          </a:xfrm>
          <a:prstGeom prst="rect">
            <a:avLst/>
          </a:prstGeom>
          <a:solidFill>
            <a:schemeClr val="bg1">
              <a:lumMod val="50000"/>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标题 1">
            <a:extLst>
              <a:ext uri="{FF2B5EF4-FFF2-40B4-BE49-F238E27FC236}">
                <a16:creationId xmlns:a16="http://schemas.microsoft.com/office/drawing/2014/main" id="{BA8B6815-4544-DF4F-B472-E947980B8852}"/>
              </a:ext>
            </a:extLst>
          </p:cNvPr>
          <p:cNvSpPr>
            <a:spLocks noGrp="1"/>
          </p:cNvSpPr>
          <p:nvPr>
            <p:ph type="title"/>
          </p:nvPr>
        </p:nvSpPr>
        <p:spPr>
          <a:xfrm>
            <a:off x="2555875" y="1591310"/>
            <a:ext cx="6569075" cy="4264025"/>
          </a:xfrm>
        </p:spPr>
        <p:txBody>
          <a:bodyPr>
            <a:noAutofit/>
          </a:bodyPr>
          <a:lstStyle/>
          <a:p>
            <a:pPr algn="ctr">
              <a:lnSpc>
                <a:spcPct val="150000"/>
              </a:lnSpc>
            </a:pPr>
            <a:r>
              <a:rPr lang="zh-CN" altLang="en-US" sz="4800" dirty="0">
                <a:sym typeface="+mn-ea"/>
              </a:rPr>
              <a:t>【原因三】</a:t>
            </a:r>
            <a:br>
              <a:rPr lang="zh-CN" altLang="en-US" sz="4800" dirty="0">
                <a:sym typeface="+mn-ea"/>
              </a:rPr>
            </a:br>
            <a:r>
              <a:rPr lang="zh-CN" altLang="en-US" sz="4800" dirty="0">
                <a:sym typeface="+mn-ea"/>
              </a:rPr>
              <a:t>天真的以为敌人靠得住</a:t>
            </a:r>
          </a:p>
        </p:txBody>
      </p:sp>
    </p:spTree>
    <p:custDataLst>
      <p:tags r:id="rId1"/>
    </p:custDataLst>
    <p:extLst>
      <p:ext uri="{BB962C8B-B14F-4D97-AF65-F5344CB8AC3E}">
        <p14:creationId xmlns:p14="http://schemas.microsoft.com/office/powerpoint/2010/main" val="913303501"/>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41871" y="1812290"/>
            <a:ext cx="5551579" cy="3867132"/>
            <a:chOff x="491" y="2622"/>
            <a:chExt cx="14988" cy="6269"/>
          </a:xfrm>
        </p:grpSpPr>
        <p:sp>
          <p:nvSpPr>
            <p:cNvPr id="2" name="圆角矩形 1"/>
            <p:cNvSpPr/>
            <p:nvPr/>
          </p:nvSpPr>
          <p:spPr>
            <a:xfrm>
              <a:off x="491" y="5182"/>
              <a:ext cx="6996" cy="1164"/>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tx1"/>
                  </a:solidFill>
                  <a:latin typeface="微软雅黑" panose="020B0503020204020204" pitchFamily="34" charset="-122"/>
                  <a:ea typeface="微软雅黑" panose="020B0503020204020204" pitchFamily="34" charset="-122"/>
                </a:rPr>
                <a:t>近代中国的四次群架</a:t>
              </a:r>
            </a:p>
          </p:txBody>
        </p:sp>
        <p:sp>
          <p:nvSpPr>
            <p:cNvPr id="4" name="左大括号 3"/>
            <p:cNvSpPr/>
            <p:nvPr/>
          </p:nvSpPr>
          <p:spPr>
            <a:xfrm>
              <a:off x="7665" y="2801"/>
              <a:ext cx="1520" cy="5926"/>
            </a:xfrm>
            <a:prstGeom prst="leftBrace">
              <a:avLst/>
            </a:prstGeom>
            <a:ln w="15875">
              <a:solidFill>
                <a:srgbClr val="323C3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400">
                <a:solidFill>
                  <a:schemeClr val="tx1"/>
                </a:solidFill>
              </a:endParaRPr>
            </a:p>
          </p:txBody>
        </p:sp>
        <p:sp>
          <p:nvSpPr>
            <p:cNvPr id="5" name="圆角矩形 4"/>
            <p:cNvSpPr/>
            <p:nvPr/>
          </p:nvSpPr>
          <p:spPr>
            <a:xfrm>
              <a:off x="9402" y="2622"/>
              <a:ext cx="6077" cy="911"/>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bg1">
                      <a:lumMod val="75000"/>
                    </a:schemeClr>
                  </a:solidFill>
                  <a:latin typeface="微软雅黑" panose="020B0503020204020204" pitchFamily="34" charset="-122"/>
                  <a:ea typeface="微软雅黑" panose="020B0503020204020204" pitchFamily="34" charset="-122"/>
                </a:rPr>
                <a:t>第一次鸦片战争</a:t>
              </a:r>
            </a:p>
          </p:txBody>
        </p:sp>
        <p:sp>
          <p:nvSpPr>
            <p:cNvPr id="6" name="圆角矩形 5"/>
            <p:cNvSpPr/>
            <p:nvPr/>
          </p:nvSpPr>
          <p:spPr>
            <a:xfrm>
              <a:off x="9402" y="4417"/>
              <a:ext cx="6077" cy="876"/>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bg1">
                      <a:lumMod val="75000"/>
                    </a:schemeClr>
                  </a:solidFill>
                  <a:latin typeface="微软雅黑" panose="020B0503020204020204" pitchFamily="34" charset="-122"/>
                  <a:ea typeface="微软雅黑" panose="020B0503020204020204" pitchFamily="34" charset="-122"/>
                </a:rPr>
                <a:t>第二次鸦片战争</a:t>
              </a:r>
              <a:endParaRPr lang="zh-CN" altLang="en-US" sz="2000" b="1">
                <a:solidFill>
                  <a:schemeClr val="bg1">
                    <a:lumMod val="75000"/>
                  </a:schemeClr>
                </a:solidFill>
                <a:latin typeface="微软雅黑" panose="020B0503020204020204" pitchFamily="34" charset="-122"/>
                <a:ea typeface="微软雅黑" panose="020B0503020204020204" pitchFamily="34" charset="-122"/>
              </a:endParaRPr>
            </a:p>
          </p:txBody>
        </p:sp>
        <p:sp>
          <p:nvSpPr>
            <p:cNvPr id="7" name="圆角矩形 6"/>
            <p:cNvSpPr/>
            <p:nvPr/>
          </p:nvSpPr>
          <p:spPr>
            <a:xfrm>
              <a:off x="9402" y="6197"/>
              <a:ext cx="6077" cy="89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a:solidFill>
                    <a:schemeClr val="tx1"/>
                  </a:solidFill>
                  <a:latin typeface="微软雅黑" panose="020B0503020204020204" pitchFamily="34" charset="-122"/>
                  <a:ea typeface="微软雅黑" panose="020B0503020204020204" pitchFamily="34" charset="-122"/>
                </a:rPr>
                <a:t>洋务运动</a:t>
              </a:r>
            </a:p>
          </p:txBody>
        </p:sp>
        <p:sp>
          <p:nvSpPr>
            <p:cNvPr id="8" name="圆角矩形 7"/>
            <p:cNvSpPr/>
            <p:nvPr/>
          </p:nvSpPr>
          <p:spPr>
            <a:xfrm>
              <a:off x="9402" y="7996"/>
              <a:ext cx="6077" cy="89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bg1">
                      <a:lumMod val="75000"/>
                    </a:schemeClr>
                  </a:solidFill>
                  <a:latin typeface="微软雅黑" panose="020B0503020204020204" pitchFamily="34" charset="-122"/>
                  <a:ea typeface="微软雅黑" panose="020B0503020204020204" pitchFamily="34" charset="-122"/>
                </a:rPr>
                <a:t>戊戌变法</a:t>
              </a:r>
            </a:p>
          </p:txBody>
        </p:sp>
      </p:grpSp>
      <p:sp>
        <p:nvSpPr>
          <p:cNvPr id="17"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9" name="组合 8"/>
          <p:cNvGrpSpPr/>
          <p:nvPr/>
        </p:nvGrpSpPr>
        <p:grpSpPr>
          <a:xfrm>
            <a:off x="5257800" y="48260"/>
            <a:ext cx="5617210" cy="508000"/>
            <a:chOff x="6307" y="200"/>
            <a:chExt cx="8846" cy="800"/>
          </a:xfrm>
        </p:grpSpPr>
        <p:grpSp>
          <p:nvGrpSpPr>
            <p:cNvPr id="10" name="组合 9"/>
            <p:cNvGrpSpPr/>
            <p:nvPr/>
          </p:nvGrpSpPr>
          <p:grpSpPr>
            <a:xfrm>
              <a:off x="6307" y="200"/>
              <a:ext cx="8846" cy="800"/>
              <a:chOff x="6307" y="200"/>
              <a:chExt cx="8846" cy="800"/>
            </a:xfrm>
          </p:grpSpPr>
          <p:sp>
            <p:nvSpPr>
              <p:cNvPr id="11" name="矩形 10"/>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6620"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矩形 17"/>
            <p:cNvSpPr/>
            <p:nvPr/>
          </p:nvSpPr>
          <p:spPr>
            <a:xfrm>
              <a:off x="12793" y="248"/>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81%</a:t>
              </a:r>
            </a:p>
          </p:txBody>
        </p:sp>
      </p:grpSp>
    </p:spTree>
    <p:custDataLst>
      <p:tags r:id="rId2"/>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圆角矩形 9"/>
          <p:cNvSpPr/>
          <p:nvPr/>
        </p:nvSpPr>
        <p:spPr>
          <a:xfrm>
            <a:off x="5899785" y="1295400"/>
            <a:ext cx="5603240" cy="610235"/>
          </a:xfrm>
          <a:prstGeom prst="roundRect">
            <a:avLst/>
          </a:prstGeom>
          <a:noFill/>
          <a:ln w="19050">
            <a:solidFill>
              <a:srgbClr val="0D111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solidFill>
                <a:latin typeface="方正启体简体" panose="03000509000000000000" charset="-122"/>
                <a:ea typeface="方正启体简体" panose="03000509000000000000" charset="-122"/>
                <a:cs typeface="方正清刻本悦宋简体" panose="02000000000000000000" charset="-122"/>
                <a:sym typeface="+mn-ea"/>
              </a:rPr>
              <a:t>英法联军为啥只烧圆明园而不烧故宫？</a:t>
            </a:r>
          </a:p>
        </p:txBody>
      </p:sp>
      <p:sp>
        <p:nvSpPr>
          <p:cNvPr id="11" name="圆角矩形 10"/>
          <p:cNvSpPr/>
          <p:nvPr/>
        </p:nvSpPr>
        <p:spPr>
          <a:xfrm>
            <a:off x="5899785" y="2588895"/>
            <a:ext cx="5603240" cy="610235"/>
          </a:xfrm>
          <a:prstGeom prst="roundRect">
            <a:avLst/>
          </a:prstGeom>
          <a:noFill/>
          <a:ln w="19050">
            <a:solidFill>
              <a:srgbClr val="0D111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solidFill>
                <a:latin typeface="方正启体简体" panose="03000509000000000000" charset="-122"/>
                <a:ea typeface="方正启体简体" panose="03000509000000000000" charset="-122"/>
                <a:cs typeface="方正清刻本悦宋简体" panose="02000000000000000000" charset="-122"/>
                <a:sym typeface="+mn-ea"/>
              </a:rPr>
              <a:t>传说中，中国的</a:t>
            </a:r>
            <a:r>
              <a:rPr lang="zh-CN" altLang="en-US" sz="2400">
                <a:solidFill>
                  <a:schemeClr val="tx1"/>
                </a:solidFill>
                <a:latin typeface="楷体" panose="02010609060101010101" charset="-122"/>
                <a:ea typeface="楷体" panose="02010609060101010101" charset="-122"/>
                <a:cs typeface="方正清刻本悦宋简体" panose="02000000000000000000" charset="-122"/>
                <a:sym typeface="+mn-ea"/>
              </a:rPr>
              <a:t>2.5</a:t>
            </a:r>
            <a:r>
              <a:rPr lang="zh-CN" altLang="en-US" sz="2400">
                <a:solidFill>
                  <a:schemeClr val="tx1"/>
                </a:solidFill>
                <a:latin typeface="方正启体简体" panose="03000509000000000000" charset="-122"/>
                <a:ea typeface="方正启体简体" panose="03000509000000000000" charset="-122"/>
                <a:cs typeface="方正清刻本悦宋简体" panose="02000000000000000000" charset="-122"/>
                <a:sym typeface="+mn-ea"/>
              </a:rPr>
              <a:t>个外交家都是谁？</a:t>
            </a:r>
          </a:p>
        </p:txBody>
      </p:sp>
      <p:sp>
        <p:nvSpPr>
          <p:cNvPr id="12" name="圆角矩形 11"/>
          <p:cNvSpPr/>
          <p:nvPr/>
        </p:nvSpPr>
        <p:spPr>
          <a:xfrm>
            <a:off x="5899785" y="3747135"/>
            <a:ext cx="5603240" cy="610235"/>
          </a:xfrm>
          <a:prstGeom prst="roundRect">
            <a:avLst/>
          </a:prstGeom>
          <a:noFill/>
          <a:ln w="19050">
            <a:solidFill>
              <a:srgbClr val="0D111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solidFill>
                <a:latin typeface="方正启体简体" panose="03000509000000000000" charset="-122"/>
                <a:ea typeface="方正启体简体" panose="03000509000000000000" charset="-122"/>
                <a:cs typeface="方正清刻本悦宋简体" panose="02000000000000000000" charset="-122"/>
                <a:sym typeface="+mn-ea"/>
              </a:rPr>
              <a:t>日本</a:t>
            </a:r>
            <a:r>
              <a:rPr lang="zh-CN" altLang="en-US" sz="2400">
                <a:solidFill>
                  <a:schemeClr val="tx1"/>
                </a:solidFill>
                <a:latin typeface="楷体" panose="02010609060101010101" charset="-122"/>
                <a:ea typeface="楷体" panose="02010609060101010101" charset="-122"/>
                <a:cs typeface="方正清刻本悦宋简体" panose="02000000000000000000" charset="-122"/>
                <a:sym typeface="+mn-ea"/>
              </a:rPr>
              <a:t>731</a:t>
            </a:r>
            <a:r>
              <a:rPr lang="zh-CN" altLang="en-US" sz="2400">
                <a:solidFill>
                  <a:schemeClr val="tx1"/>
                </a:solidFill>
                <a:latin typeface="方正启体简体" panose="03000509000000000000" charset="-122"/>
                <a:ea typeface="方正启体简体" panose="03000509000000000000" charset="-122"/>
                <a:cs typeface="方正清刻本悦宋简体" panose="02000000000000000000" charset="-122"/>
                <a:sym typeface="+mn-ea"/>
              </a:rPr>
              <a:t>部队用中国人做了哪些活体实验？</a:t>
            </a:r>
          </a:p>
        </p:txBody>
      </p:sp>
    </p:spTree>
    <p:custDataLst>
      <p:tags r:id="rId2"/>
    </p:custData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内容占位符 8"/>
          <p:cNvSpPr>
            <a:spLocks noGrp="1"/>
          </p:cNvSpPr>
          <p:nvPr>
            <p:ph idx="1"/>
          </p:nvPr>
        </p:nvSpPr>
        <p:spPr>
          <a:xfrm>
            <a:off x="6407785" y="1409700"/>
            <a:ext cx="5948680" cy="4038600"/>
          </a:xfrm>
        </p:spPr>
        <p:txBody>
          <a:bodyPr>
            <a:noAutofit/>
          </a:bodyPr>
          <a:lstStyle/>
          <a:p>
            <a:pPr marL="0" indent="0" algn="l">
              <a:lnSpc>
                <a:spcPct val="150000"/>
              </a:lnSpc>
              <a:buNone/>
            </a:pPr>
            <a:r>
              <a:rPr lang="zh-CN" altLang="en-US" sz="2400">
                <a:sym typeface="+mn-ea"/>
              </a:rPr>
              <a:t>时间：1861年 - 1895年</a:t>
            </a:r>
          </a:p>
          <a:p>
            <a:pPr marL="0" indent="0" algn="l">
              <a:lnSpc>
                <a:spcPct val="150000"/>
              </a:lnSpc>
              <a:buNone/>
            </a:pPr>
            <a:r>
              <a:rPr lang="zh-CN" altLang="en-US" sz="2400">
                <a:sym typeface="+mn-ea"/>
              </a:rPr>
              <a:t>结果：失败</a:t>
            </a:r>
            <a:r>
              <a:rPr lang="en-US" altLang="zh-CN" sz="2400">
                <a:sym typeface="+mn-ea"/>
              </a:rPr>
              <a:t>——</a:t>
            </a:r>
            <a:r>
              <a:rPr lang="zh-CN" altLang="en-US" sz="2400">
                <a:sym typeface="+mn-ea"/>
              </a:rPr>
              <a:t>北洋水师全军覆没</a:t>
            </a:r>
            <a:endParaRPr lang="zh-CN" altLang="zh-CN" sz="2400"/>
          </a:p>
          <a:p>
            <a:pPr marL="0" indent="0" algn="l">
              <a:lnSpc>
                <a:spcPct val="150000"/>
              </a:lnSpc>
              <a:buNone/>
            </a:pPr>
            <a:r>
              <a:rPr lang="en-US" altLang="zh-CN" sz="2400">
                <a:sym typeface="+mn-ea"/>
              </a:rPr>
              <a:t>原因：</a:t>
            </a:r>
            <a:endParaRPr lang="en-US" altLang="zh-CN" sz="2400"/>
          </a:p>
          <a:p>
            <a:pPr marL="0" indent="0" algn="l">
              <a:lnSpc>
                <a:spcPct val="150000"/>
              </a:lnSpc>
              <a:buNone/>
            </a:pPr>
            <a:r>
              <a:rPr lang="en-US" altLang="zh-CN" sz="2400">
                <a:sym typeface="+mn-ea"/>
              </a:rPr>
              <a:t>1.</a:t>
            </a:r>
            <a:r>
              <a:rPr lang="zh-CN" altLang="en-US" sz="2400">
                <a:sym typeface="+mn-ea"/>
              </a:rPr>
              <a:t>管理腐朽性</a:t>
            </a:r>
            <a:endParaRPr lang="zh-CN" altLang="en-US" sz="2400"/>
          </a:p>
          <a:p>
            <a:pPr marL="0" indent="0" algn="l">
              <a:lnSpc>
                <a:spcPct val="150000"/>
              </a:lnSpc>
              <a:buNone/>
            </a:pPr>
            <a:r>
              <a:rPr lang="en-US" altLang="zh-CN" sz="2400">
                <a:sym typeface="+mn-ea"/>
              </a:rPr>
              <a:t>2.</a:t>
            </a:r>
            <a:r>
              <a:rPr lang="zh-CN" altLang="en-US" sz="2400">
                <a:sym typeface="+mn-ea"/>
              </a:rPr>
              <a:t>封建性本质</a:t>
            </a:r>
            <a:endParaRPr lang="zh-CN" altLang="en-US" sz="2400"/>
          </a:p>
          <a:p>
            <a:pPr marL="0" indent="0" algn="l">
              <a:lnSpc>
                <a:spcPct val="150000"/>
              </a:lnSpc>
              <a:buNone/>
            </a:pPr>
            <a:r>
              <a:rPr lang="en-US" altLang="zh-CN" sz="2400">
                <a:sym typeface="+mn-ea"/>
              </a:rPr>
              <a:t>3.</a:t>
            </a:r>
            <a:r>
              <a:rPr lang="zh-CN" altLang="en-US" sz="2400">
                <a:sym typeface="+mn-ea"/>
              </a:rPr>
              <a:t>对西方列强的依赖性强</a:t>
            </a:r>
            <a:endParaRPr lang="en-US" altLang="zh-CN" sz="2400"/>
          </a:p>
        </p:txBody>
      </p:sp>
      <p:sp>
        <p:nvSpPr>
          <p:cNvPr id="11" name="圆角矩形 10"/>
          <p:cNvSpPr/>
          <p:nvPr/>
        </p:nvSpPr>
        <p:spPr>
          <a:xfrm>
            <a:off x="5923915" y="1390650"/>
            <a:ext cx="5217795" cy="4288790"/>
          </a:xfrm>
          <a:prstGeom prst="roundRect">
            <a:avLst/>
          </a:prstGeom>
          <a:solidFill>
            <a:srgbClr val="000000">
              <a:alpha val="0"/>
            </a:srgb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连接符 13"/>
          <p:cNvCxnSpPr/>
          <p:nvPr/>
        </p:nvCxnSpPr>
        <p:spPr>
          <a:xfrm>
            <a:off x="5593715" y="4389755"/>
            <a:ext cx="330200" cy="0"/>
          </a:xfrm>
          <a:prstGeom prst="line">
            <a:avLst/>
          </a:prstGeom>
          <a:ln w="19050">
            <a:solidFill>
              <a:srgbClr val="0D1114"/>
            </a:solidFill>
          </a:ln>
        </p:spPr>
        <p:style>
          <a:lnRef idx="1">
            <a:schemeClr val="accent1"/>
          </a:lnRef>
          <a:fillRef idx="0">
            <a:schemeClr val="accent1"/>
          </a:fillRef>
          <a:effectRef idx="0">
            <a:schemeClr val="accent1"/>
          </a:effectRef>
          <a:fontRef idx="minor">
            <a:schemeClr val="tx1"/>
          </a:fontRef>
        </p:style>
      </p:cxnSp>
      <p:sp>
        <p:nvSpPr>
          <p:cNvPr id="17"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16" name="组合 15"/>
          <p:cNvGrpSpPr/>
          <p:nvPr/>
        </p:nvGrpSpPr>
        <p:grpSpPr>
          <a:xfrm>
            <a:off x="41871" y="1812290"/>
            <a:ext cx="5551579" cy="3867132"/>
            <a:chOff x="491" y="2622"/>
            <a:chExt cx="14988" cy="6269"/>
          </a:xfrm>
        </p:grpSpPr>
        <p:sp>
          <p:nvSpPr>
            <p:cNvPr id="18" name="圆角矩形 17"/>
            <p:cNvSpPr/>
            <p:nvPr/>
          </p:nvSpPr>
          <p:spPr>
            <a:xfrm>
              <a:off x="491" y="5182"/>
              <a:ext cx="6996" cy="1164"/>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tx1"/>
                  </a:solidFill>
                  <a:latin typeface="微软雅黑" panose="020B0503020204020204" pitchFamily="34" charset="-122"/>
                  <a:ea typeface="微软雅黑" panose="020B0503020204020204" pitchFamily="34" charset="-122"/>
                </a:rPr>
                <a:t>近代中国的四次群架</a:t>
              </a:r>
            </a:p>
          </p:txBody>
        </p:sp>
        <p:sp>
          <p:nvSpPr>
            <p:cNvPr id="19" name="左大括号 18"/>
            <p:cNvSpPr/>
            <p:nvPr/>
          </p:nvSpPr>
          <p:spPr>
            <a:xfrm>
              <a:off x="7665" y="2801"/>
              <a:ext cx="1520" cy="5926"/>
            </a:xfrm>
            <a:prstGeom prst="leftBrace">
              <a:avLst/>
            </a:prstGeom>
            <a:ln w="15875">
              <a:solidFill>
                <a:srgbClr val="323C3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400">
                <a:solidFill>
                  <a:schemeClr val="tx1"/>
                </a:solidFill>
              </a:endParaRPr>
            </a:p>
          </p:txBody>
        </p:sp>
        <p:sp>
          <p:nvSpPr>
            <p:cNvPr id="20" name="圆角矩形 19"/>
            <p:cNvSpPr/>
            <p:nvPr/>
          </p:nvSpPr>
          <p:spPr>
            <a:xfrm>
              <a:off x="9402" y="2622"/>
              <a:ext cx="6077" cy="911"/>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bg1">
                      <a:lumMod val="75000"/>
                    </a:schemeClr>
                  </a:solidFill>
                  <a:latin typeface="微软雅黑" panose="020B0503020204020204" pitchFamily="34" charset="-122"/>
                  <a:ea typeface="微软雅黑" panose="020B0503020204020204" pitchFamily="34" charset="-122"/>
                </a:rPr>
                <a:t>第一次鸦片战争</a:t>
              </a:r>
            </a:p>
          </p:txBody>
        </p:sp>
        <p:sp>
          <p:nvSpPr>
            <p:cNvPr id="21" name="圆角矩形 20"/>
            <p:cNvSpPr/>
            <p:nvPr/>
          </p:nvSpPr>
          <p:spPr>
            <a:xfrm>
              <a:off x="9402" y="4417"/>
              <a:ext cx="6077" cy="876"/>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bg1">
                      <a:lumMod val="75000"/>
                    </a:schemeClr>
                  </a:solidFill>
                  <a:latin typeface="微软雅黑" panose="020B0503020204020204" pitchFamily="34" charset="-122"/>
                  <a:ea typeface="微软雅黑" panose="020B0503020204020204" pitchFamily="34" charset="-122"/>
                </a:rPr>
                <a:t>第二次鸦片战争</a:t>
              </a:r>
              <a:endParaRPr lang="zh-CN" altLang="en-US" sz="2000" b="1">
                <a:solidFill>
                  <a:schemeClr val="bg1">
                    <a:lumMod val="75000"/>
                  </a:schemeClr>
                </a:solidFill>
                <a:latin typeface="微软雅黑" panose="020B0503020204020204" pitchFamily="34" charset="-122"/>
                <a:ea typeface="微软雅黑" panose="020B0503020204020204" pitchFamily="34" charset="-122"/>
              </a:endParaRPr>
            </a:p>
          </p:txBody>
        </p:sp>
        <p:sp>
          <p:nvSpPr>
            <p:cNvPr id="22" name="圆角矩形 21"/>
            <p:cNvSpPr/>
            <p:nvPr/>
          </p:nvSpPr>
          <p:spPr>
            <a:xfrm>
              <a:off x="9402" y="6197"/>
              <a:ext cx="6077" cy="89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a:solidFill>
                    <a:schemeClr val="tx1"/>
                  </a:solidFill>
                  <a:latin typeface="微软雅黑" panose="020B0503020204020204" pitchFamily="34" charset="-122"/>
                  <a:ea typeface="微软雅黑" panose="020B0503020204020204" pitchFamily="34" charset="-122"/>
                </a:rPr>
                <a:t>洋务运动</a:t>
              </a:r>
            </a:p>
          </p:txBody>
        </p:sp>
        <p:sp>
          <p:nvSpPr>
            <p:cNvPr id="23" name="圆角矩形 22"/>
            <p:cNvSpPr/>
            <p:nvPr/>
          </p:nvSpPr>
          <p:spPr>
            <a:xfrm>
              <a:off x="9402" y="7996"/>
              <a:ext cx="6077" cy="89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bg1">
                      <a:lumMod val="75000"/>
                    </a:schemeClr>
                  </a:solidFill>
                  <a:latin typeface="微软雅黑" panose="020B0503020204020204" pitchFamily="34" charset="-122"/>
                  <a:ea typeface="微软雅黑" panose="020B0503020204020204" pitchFamily="34" charset="-122"/>
                </a:rPr>
                <a:t>戊戌变法</a:t>
              </a:r>
            </a:p>
          </p:txBody>
        </p:sp>
      </p:grpSp>
      <p:grpSp>
        <p:nvGrpSpPr>
          <p:cNvPr id="6" name="组合 5"/>
          <p:cNvGrpSpPr/>
          <p:nvPr/>
        </p:nvGrpSpPr>
        <p:grpSpPr>
          <a:xfrm>
            <a:off x="5257800" y="48260"/>
            <a:ext cx="5617210" cy="508000"/>
            <a:chOff x="6307" y="200"/>
            <a:chExt cx="8846" cy="800"/>
          </a:xfrm>
        </p:grpSpPr>
        <p:grpSp>
          <p:nvGrpSpPr>
            <p:cNvPr id="3" name="组合 2"/>
            <p:cNvGrpSpPr/>
            <p:nvPr/>
          </p:nvGrpSpPr>
          <p:grpSpPr>
            <a:xfrm>
              <a:off x="6307" y="200"/>
              <a:ext cx="8846" cy="800"/>
              <a:chOff x="6307" y="200"/>
              <a:chExt cx="8846" cy="800"/>
            </a:xfrm>
          </p:grpSpPr>
          <p:sp>
            <p:nvSpPr>
              <p:cNvPr id="2" name="矩形 1"/>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6307" y="200"/>
                <a:ext cx="6820"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12793" y="248"/>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81%</a:t>
              </a:r>
            </a:p>
          </p:txBody>
        </p:sp>
      </p:grpSp>
    </p:spTree>
    <p:custDataLst>
      <p:tags r:id="rId2"/>
    </p:custData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373880" y="2580640"/>
            <a:ext cx="3444240" cy="1198880"/>
          </a:xfrm>
          <a:prstGeom prst="rect">
            <a:avLst/>
          </a:prstGeom>
          <a:noFill/>
        </p:spPr>
        <p:txBody>
          <a:bodyPr wrap="square" rtlCol="0" anchor="t">
            <a:spAutoFit/>
          </a:bodyPr>
          <a:lstStyle/>
          <a:p>
            <a:pPr marL="0" indent="0" algn="l">
              <a:lnSpc>
                <a:spcPct val="150000"/>
              </a:lnSpc>
              <a:buNone/>
            </a:pPr>
            <a:r>
              <a:rPr lang="zh-CN" altLang="en-US" sz="4800">
                <a:ea typeface="方正启体简体" panose="03000509000000000000" charset="-122"/>
                <a:sym typeface="+mn-ea"/>
              </a:rPr>
              <a:t>随堂考时间</a:t>
            </a:r>
          </a:p>
        </p:txBody>
      </p:sp>
      <p:sp>
        <p:nvSpPr>
          <p:cNvPr id="17"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spTree>
    <p:custDataLst>
      <p:tags r:id="rId1"/>
    </p:custData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979170" y="1976120"/>
            <a:ext cx="10049510" cy="3322955"/>
          </a:xfrm>
          <a:prstGeom prst="rect">
            <a:avLst/>
          </a:prstGeom>
          <a:noFill/>
        </p:spPr>
        <p:txBody>
          <a:bodyPr wrap="square" rtlCol="0" anchor="t">
            <a:spAutoFit/>
          </a:bodyPr>
          <a:lstStyle/>
          <a:p>
            <a:pPr algn="l">
              <a:lnSpc>
                <a:spcPct val="150000"/>
              </a:lnSpc>
            </a:pPr>
            <a:r>
              <a:rPr lang="en-US" altLang="zh-CN" sz="2800">
                <a:ea typeface="方正启体简体" panose="03000509000000000000" charset="-122"/>
              </a:rPr>
              <a:t>洋务运动时期兴办的第一个规模较大的兵工厂是（ ）</a:t>
            </a:r>
          </a:p>
          <a:p>
            <a:pPr algn="l">
              <a:lnSpc>
                <a:spcPct val="150000"/>
              </a:lnSpc>
            </a:pPr>
            <a:r>
              <a:rPr lang="en-US" altLang="zh-CN" sz="2800">
                <a:ea typeface="方正启体简体" panose="03000509000000000000" charset="-122"/>
              </a:rPr>
              <a:t>A:马尾船政局</a:t>
            </a:r>
          </a:p>
          <a:p>
            <a:pPr algn="l">
              <a:lnSpc>
                <a:spcPct val="150000"/>
              </a:lnSpc>
            </a:pPr>
            <a:r>
              <a:rPr lang="en-US" altLang="zh-CN" sz="2800">
                <a:ea typeface="方正启体简体" panose="03000509000000000000" charset="-122"/>
              </a:rPr>
              <a:t>B:金陵机器局</a:t>
            </a:r>
          </a:p>
          <a:p>
            <a:pPr algn="l">
              <a:lnSpc>
                <a:spcPct val="150000"/>
              </a:lnSpc>
            </a:pPr>
            <a:r>
              <a:rPr lang="en-US" altLang="zh-CN" sz="2800">
                <a:ea typeface="方正启体简体" panose="03000509000000000000" charset="-122"/>
              </a:rPr>
              <a:t>C:天津机器局</a:t>
            </a:r>
          </a:p>
          <a:p>
            <a:pPr algn="l">
              <a:lnSpc>
                <a:spcPct val="150000"/>
              </a:lnSpc>
            </a:pPr>
            <a:r>
              <a:rPr lang="en-US" altLang="zh-CN" sz="2800">
                <a:ea typeface="方正启体简体" panose="03000509000000000000" charset="-122"/>
              </a:rPr>
              <a:t>D:江南制造总局</a:t>
            </a:r>
          </a:p>
        </p:txBody>
      </p:sp>
      <p:sp>
        <p:nvSpPr>
          <p:cNvPr id="7" name="文本框 6"/>
          <p:cNvSpPr txBox="1"/>
          <p:nvPr/>
        </p:nvSpPr>
        <p:spPr>
          <a:xfrm>
            <a:off x="631825" y="996950"/>
            <a:ext cx="2846705" cy="583565"/>
          </a:xfrm>
          <a:prstGeom prst="rect">
            <a:avLst/>
          </a:prstGeom>
          <a:noFill/>
        </p:spPr>
        <p:txBody>
          <a:bodyPr wrap="square" rtlCol="0">
            <a:spAutoFit/>
          </a:bodyPr>
          <a:lstStyle/>
          <a:p>
            <a:r>
              <a:rPr lang="zh-CN" altLang="en-US" sz="3200"/>
              <a:t>【</a:t>
            </a:r>
            <a:r>
              <a:rPr lang="en-US" altLang="zh-CN" sz="3200"/>
              <a:t>1204</a:t>
            </a:r>
            <a:r>
              <a:rPr lang="zh-CN" altLang="en-US" sz="3200"/>
              <a:t>真题】</a:t>
            </a:r>
          </a:p>
        </p:txBody>
      </p:sp>
      <p:sp>
        <p:nvSpPr>
          <p:cNvPr id="17"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spTree>
    <p:custDataLst>
      <p:tags r:id="rId1"/>
    </p:custData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979170" y="1976120"/>
            <a:ext cx="10049510" cy="3322955"/>
          </a:xfrm>
          <a:prstGeom prst="rect">
            <a:avLst/>
          </a:prstGeom>
          <a:noFill/>
        </p:spPr>
        <p:txBody>
          <a:bodyPr wrap="square" rtlCol="0" anchor="t">
            <a:spAutoFit/>
          </a:bodyPr>
          <a:lstStyle/>
          <a:p>
            <a:pPr algn="l">
              <a:lnSpc>
                <a:spcPct val="150000"/>
              </a:lnSpc>
            </a:pPr>
            <a:r>
              <a:rPr lang="en-US" altLang="zh-CN" sz="2800">
                <a:ea typeface="方正启体简体" panose="03000509000000000000" charset="-122"/>
              </a:rPr>
              <a:t>洋务运动时期兴办的第一个规模较大的兵工厂是（D ）</a:t>
            </a:r>
          </a:p>
          <a:p>
            <a:pPr algn="l">
              <a:lnSpc>
                <a:spcPct val="150000"/>
              </a:lnSpc>
            </a:pPr>
            <a:r>
              <a:rPr lang="en-US" altLang="zh-CN" sz="2800">
                <a:ea typeface="方正启体简体" panose="03000509000000000000" charset="-122"/>
              </a:rPr>
              <a:t>A:马尾船政局</a:t>
            </a:r>
          </a:p>
          <a:p>
            <a:pPr algn="l">
              <a:lnSpc>
                <a:spcPct val="150000"/>
              </a:lnSpc>
            </a:pPr>
            <a:r>
              <a:rPr lang="en-US" altLang="zh-CN" sz="2800">
                <a:ea typeface="方正启体简体" panose="03000509000000000000" charset="-122"/>
              </a:rPr>
              <a:t>B:金陵机器局</a:t>
            </a:r>
          </a:p>
          <a:p>
            <a:pPr algn="l">
              <a:lnSpc>
                <a:spcPct val="150000"/>
              </a:lnSpc>
            </a:pPr>
            <a:r>
              <a:rPr lang="en-US" altLang="zh-CN" sz="2800">
                <a:ea typeface="方正启体简体" panose="03000509000000000000" charset="-122"/>
              </a:rPr>
              <a:t>C:天津机器局</a:t>
            </a:r>
          </a:p>
          <a:p>
            <a:pPr algn="l">
              <a:lnSpc>
                <a:spcPct val="150000"/>
              </a:lnSpc>
            </a:pPr>
            <a:r>
              <a:rPr lang="en-US" altLang="zh-CN" sz="2800" b="1">
                <a:solidFill>
                  <a:srgbClr val="FF0000"/>
                </a:solidFill>
                <a:ea typeface="方正启体简体" panose="03000509000000000000" charset="-122"/>
              </a:rPr>
              <a:t>D:江南制造总局</a:t>
            </a:r>
          </a:p>
        </p:txBody>
      </p:sp>
      <p:sp>
        <p:nvSpPr>
          <p:cNvPr id="7" name="文本框 6"/>
          <p:cNvSpPr txBox="1"/>
          <p:nvPr/>
        </p:nvSpPr>
        <p:spPr>
          <a:xfrm>
            <a:off x="631825" y="996950"/>
            <a:ext cx="2846705" cy="583565"/>
          </a:xfrm>
          <a:prstGeom prst="rect">
            <a:avLst/>
          </a:prstGeom>
          <a:noFill/>
        </p:spPr>
        <p:txBody>
          <a:bodyPr wrap="square" rtlCol="0">
            <a:spAutoFit/>
          </a:bodyPr>
          <a:lstStyle/>
          <a:p>
            <a:r>
              <a:rPr lang="zh-CN" altLang="en-US" sz="3200"/>
              <a:t>【</a:t>
            </a:r>
            <a:r>
              <a:rPr lang="en-US" altLang="zh-CN" sz="3200"/>
              <a:t>1204</a:t>
            </a:r>
            <a:r>
              <a:rPr lang="zh-CN" altLang="en-US" sz="3200"/>
              <a:t>真题】</a:t>
            </a:r>
          </a:p>
        </p:txBody>
      </p:sp>
      <p:sp>
        <p:nvSpPr>
          <p:cNvPr id="17"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spTree>
    <p:custDataLst>
      <p:tags r:id="rId1"/>
    </p:custData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979170" y="1976120"/>
            <a:ext cx="10049510" cy="3322955"/>
          </a:xfrm>
          <a:prstGeom prst="rect">
            <a:avLst/>
          </a:prstGeom>
          <a:noFill/>
        </p:spPr>
        <p:txBody>
          <a:bodyPr wrap="square" rtlCol="0" anchor="t">
            <a:spAutoFit/>
          </a:bodyPr>
          <a:lstStyle/>
          <a:p>
            <a:pPr algn="l">
              <a:lnSpc>
                <a:spcPct val="150000"/>
              </a:lnSpc>
            </a:pPr>
            <a:r>
              <a:rPr lang="en-US" altLang="zh-CN" sz="2800">
                <a:ea typeface="方正启体简体" panose="03000509000000000000" charset="-122"/>
              </a:rPr>
              <a:t>洋务运动时期最早创办的翻译学堂是（ ）</a:t>
            </a:r>
          </a:p>
          <a:p>
            <a:pPr algn="l">
              <a:lnSpc>
                <a:spcPct val="150000"/>
              </a:lnSpc>
            </a:pPr>
            <a:r>
              <a:rPr lang="en-US" altLang="zh-CN" sz="2800">
                <a:ea typeface="方正启体简体" panose="03000509000000000000" charset="-122"/>
              </a:rPr>
              <a:t>A:同文馆</a:t>
            </a:r>
          </a:p>
          <a:p>
            <a:pPr algn="l">
              <a:lnSpc>
                <a:spcPct val="150000"/>
              </a:lnSpc>
            </a:pPr>
            <a:r>
              <a:rPr lang="en-US" altLang="zh-CN" sz="2800">
                <a:ea typeface="方正启体简体" panose="03000509000000000000" charset="-122"/>
              </a:rPr>
              <a:t>B:广方言馆</a:t>
            </a:r>
          </a:p>
          <a:p>
            <a:pPr algn="l">
              <a:lnSpc>
                <a:spcPct val="150000"/>
              </a:lnSpc>
            </a:pPr>
            <a:r>
              <a:rPr lang="en-US" altLang="zh-CN" sz="2800">
                <a:ea typeface="方正启体简体" panose="03000509000000000000" charset="-122"/>
              </a:rPr>
              <a:t>C:译书局</a:t>
            </a:r>
          </a:p>
          <a:p>
            <a:pPr algn="l">
              <a:lnSpc>
                <a:spcPct val="150000"/>
              </a:lnSpc>
            </a:pPr>
            <a:r>
              <a:rPr lang="en-US" altLang="zh-CN" sz="2800">
                <a:ea typeface="方正启体简体" panose="03000509000000000000" charset="-122"/>
              </a:rPr>
              <a:t>D:译书馆</a:t>
            </a:r>
          </a:p>
        </p:txBody>
      </p:sp>
      <p:sp>
        <p:nvSpPr>
          <p:cNvPr id="7" name="文本框 6"/>
          <p:cNvSpPr txBox="1"/>
          <p:nvPr/>
        </p:nvSpPr>
        <p:spPr>
          <a:xfrm>
            <a:off x="631825" y="996950"/>
            <a:ext cx="2846705" cy="583565"/>
          </a:xfrm>
          <a:prstGeom prst="rect">
            <a:avLst/>
          </a:prstGeom>
          <a:noFill/>
        </p:spPr>
        <p:txBody>
          <a:bodyPr wrap="square" rtlCol="0">
            <a:spAutoFit/>
          </a:bodyPr>
          <a:lstStyle/>
          <a:p>
            <a:r>
              <a:rPr lang="zh-CN" altLang="en-US" sz="3200"/>
              <a:t>【</a:t>
            </a:r>
            <a:r>
              <a:rPr lang="en-US" altLang="zh-CN" sz="3200"/>
              <a:t>1704</a:t>
            </a:r>
            <a:r>
              <a:rPr lang="zh-CN" altLang="en-US" sz="3200"/>
              <a:t>真题】</a:t>
            </a:r>
          </a:p>
        </p:txBody>
      </p:sp>
      <p:sp>
        <p:nvSpPr>
          <p:cNvPr id="17"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spTree>
    <p:custDataLst>
      <p:tags r:id="rId1"/>
    </p:custData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979170" y="1976120"/>
            <a:ext cx="10049510" cy="3322955"/>
          </a:xfrm>
          <a:prstGeom prst="rect">
            <a:avLst/>
          </a:prstGeom>
          <a:noFill/>
        </p:spPr>
        <p:txBody>
          <a:bodyPr wrap="square" rtlCol="0" anchor="t">
            <a:spAutoFit/>
          </a:bodyPr>
          <a:lstStyle/>
          <a:p>
            <a:pPr algn="l">
              <a:lnSpc>
                <a:spcPct val="150000"/>
              </a:lnSpc>
            </a:pPr>
            <a:r>
              <a:rPr lang="en-US" altLang="zh-CN" sz="2800" dirty="0" err="1">
                <a:ea typeface="方正启体简体" panose="03000509000000000000" charset="-122"/>
              </a:rPr>
              <a:t>洋务运动时期最早创办的翻译学堂是（A</a:t>
            </a:r>
            <a:r>
              <a:rPr lang="en-US" altLang="zh-CN" sz="2800" dirty="0">
                <a:ea typeface="方正启体简体" panose="03000509000000000000" charset="-122"/>
              </a:rPr>
              <a:t>）</a:t>
            </a:r>
          </a:p>
          <a:p>
            <a:pPr algn="l">
              <a:lnSpc>
                <a:spcPct val="150000"/>
              </a:lnSpc>
            </a:pPr>
            <a:r>
              <a:rPr lang="en-US" altLang="zh-CN" sz="2800" b="1" dirty="0" err="1">
                <a:solidFill>
                  <a:srgbClr val="FF0000"/>
                </a:solidFill>
                <a:ea typeface="方正启体简体" panose="03000509000000000000" charset="-122"/>
              </a:rPr>
              <a:t>A:同文馆</a:t>
            </a:r>
            <a:endParaRPr lang="en-US" altLang="zh-CN" sz="2800" dirty="0">
              <a:ea typeface="方正启体简体" panose="03000509000000000000" charset="-122"/>
            </a:endParaRPr>
          </a:p>
          <a:p>
            <a:pPr algn="l">
              <a:lnSpc>
                <a:spcPct val="150000"/>
              </a:lnSpc>
            </a:pPr>
            <a:r>
              <a:rPr lang="en-US" altLang="zh-CN" sz="2800" dirty="0" err="1">
                <a:ea typeface="方正启体简体" panose="03000509000000000000" charset="-122"/>
              </a:rPr>
              <a:t>B:广方言馆</a:t>
            </a:r>
            <a:endParaRPr lang="en-US" altLang="zh-CN" sz="2800" dirty="0">
              <a:ea typeface="方正启体简体" panose="03000509000000000000" charset="-122"/>
            </a:endParaRPr>
          </a:p>
          <a:p>
            <a:pPr algn="l">
              <a:lnSpc>
                <a:spcPct val="150000"/>
              </a:lnSpc>
            </a:pPr>
            <a:r>
              <a:rPr lang="en-US" altLang="zh-CN" sz="2800" dirty="0" err="1">
                <a:ea typeface="方正启体简体" panose="03000509000000000000" charset="-122"/>
              </a:rPr>
              <a:t>C:译书局</a:t>
            </a:r>
            <a:endParaRPr lang="en-US" altLang="zh-CN" sz="2800" dirty="0">
              <a:ea typeface="方正启体简体" panose="03000509000000000000" charset="-122"/>
            </a:endParaRPr>
          </a:p>
          <a:p>
            <a:pPr algn="l">
              <a:lnSpc>
                <a:spcPct val="150000"/>
              </a:lnSpc>
            </a:pPr>
            <a:r>
              <a:rPr lang="en-US" altLang="zh-CN" sz="2800" dirty="0" err="1">
                <a:ea typeface="方正启体简体" panose="03000509000000000000" charset="-122"/>
              </a:rPr>
              <a:t>D:译书馆</a:t>
            </a:r>
            <a:endParaRPr lang="en-US" altLang="zh-CN" sz="2800" dirty="0">
              <a:ea typeface="方正启体简体" panose="03000509000000000000" charset="-122"/>
            </a:endParaRPr>
          </a:p>
        </p:txBody>
      </p:sp>
      <p:sp>
        <p:nvSpPr>
          <p:cNvPr id="7" name="文本框 6"/>
          <p:cNvSpPr txBox="1"/>
          <p:nvPr/>
        </p:nvSpPr>
        <p:spPr>
          <a:xfrm>
            <a:off x="631825" y="996950"/>
            <a:ext cx="2846705" cy="583565"/>
          </a:xfrm>
          <a:prstGeom prst="rect">
            <a:avLst/>
          </a:prstGeom>
          <a:noFill/>
        </p:spPr>
        <p:txBody>
          <a:bodyPr wrap="square" rtlCol="0">
            <a:spAutoFit/>
          </a:bodyPr>
          <a:lstStyle/>
          <a:p>
            <a:r>
              <a:rPr lang="zh-CN" altLang="en-US" sz="3200"/>
              <a:t>【</a:t>
            </a:r>
            <a:r>
              <a:rPr lang="en-US" altLang="zh-CN" sz="3200"/>
              <a:t>1704</a:t>
            </a:r>
            <a:r>
              <a:rPr lang="zh-CN" altLang="en-US" sz="3200"/>
              <a:t>真题】</a:t>
            </a:r>
          </a:p>
        </p:txBody>
      </p:sp>
      <p:sp>
        <p:nvSpPr>
          <p:cNvPr id="17"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spTree>
    <p:custDataLst>
      <p:tags r:id="rId1"/>
    </p:custData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timg[1]"/>
          <p:cNvPicPr>
            <a:picLocks noChangeAspect="1"/>
          </p:cNvPicPr>
          <p:nvPr/>
        </p:nvPicPr>
        <p:blipFill>
          <a:blip r:embed="rId3">
            <a:clrChange>
              <a:clrFrom>
                <a:srgbClr val="FFFFFF">
                  <a:alpha val="100000"/>
                </a:srgbClr>
              </a:clrFrom>
              <a:clrTo>
                <a:srgbClr val="FFFFFF">
                  <a:alpha val="100000"/>
                  <a:alpha val="0"/>
                </a:srgbClr>
              </a:clrTo>
            </a:clrChange>
          </a:blip>
          <a:srcRect l="16944" t="9563" r="41850" b="-1836"/>
          <a:stretch>
            <a:fillRect/>
          </a:stretch>
        </p:blipFill>
        <p:spPr>
          <a:xfrm>
            <a:off x="398780" y="2153285"/>
            <a:ext cx="2239010" cy="2552065"/>
          </a:xfrm>
          <a:prstGeom prst="parallelogram">
            <a:avLst/>
          </a:prstGeom>
        </p:spPr>
      </p:pic>
      <p:sp>
        <p:nvSpPr>
          <p:cNvPr id="17"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5" name="组合 4"/>
          <p:cNvGrpSpPr/>
          <p:nvPr/>
        </p:nvGrpSpPr>
        <p:grpSpPr>
          <a:xfrm>
            <a:off x="2637790" y="3301365"/>
            <a:ext cx="5617210" cy="508000"/>
            <a:chOff x="6307" y="200"/>
            <a:chExt cx="8846" cy="800"/>
          </a:xfrm>
        </p:grpSpPr>
        <p:grpSp>
          <p:nvGrpSpPr>
            <p:cNvPr id="7" name="组合 6"/>
            <p:cNvGrpSpPr/>
            <p:nvPr/>
          </p:nvGrpSpPr>
          <p:grpSpPr>
            <a:xfrm>
              <a:off x="6307" y="200"/>
              <a:ext cx="8846" cy="800"/>
              <a:chOff x="6307" y="200"/>
              <a:chExt cx="8846" cy="800"/>
            </a:xfrm>
          </p:grpSpPr>
          <p:sp>
            <p:nvSpPr>
              <p:cNvPr id="8" name="矩形 7"/>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6307" y="200"/>
                <a:ext cx="6997"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矩形 11"/>
            <p:cNvSpPr/>
            <p:nvPr/>
          </p:nvSpPr>
          <p:spPr>
            <a:xfrm>
              <a:off x="13304" y="248"/>
              <a:ext cx="1384"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85%</a:t>
              </a:r>
            </a:p>
          </p:txBody>
        </p:sp>
      </p:grpSp>
      <p:sp>
        <p:nvSpPr>
          <p:cNvPr id="13" name="文本框 12"/>
          <p:cNvSpPr txBox="1"/>
          <p:nvPr/>
        </p:nvSpPr>
        <p:spPr>
          <a:xfrm>
            <a:off x="8950464" y="2832606"/>
            <a:ext cx="3057247" cy="1077218"/>
          </a:xfrm>
          <a:prstGeom prst="rect">
            <a:avLst/>
          </a:prstGeom>
          <a:noFill/>
          <a:ln>
            <a:solidFill>
              <a:schemeClr val="tx1"/>
            </a:solidFill>
          </a:ln>
        </p:spPr>
        <p:txBody>
          <a:bodyPr wrap="none" rtlCol="0" anchor="t">
            <a:spAutoFit/>
          </a:bodyPr>
          <a:lstStyle/>
          <a:p>
            <a:pPr algn="l"/>
            <a:r>
              <a:rPr lang="zh-CN" altLang="en-US" sz="3200" dirty="0">
                <a:latin typeface="Libian SC" panose="02010600040101010101" pitchFamily="2" charset="-122"/>
                <a:ea typeface="Libian SC" panose="02010600040101010101" pitchFamily="2" charset="-122"/>
                <a:sym typeface="+mn-ea"/>
              </a:rPr>
              <a:t>电子版</a:t>
            </a:r>
            <a:r>
              <a:rPr lang="en-US" altLang="zh-CN" sz="3200" dirty="0">
                <a:latin typeface="Libian SC" panose="02010600040101010101" pitchFamily="2" charset="-122"/>
                <a:ea typeface="Libian SC" panose="02010600040101010101" pitchFamily="2" charset="-122"/>
                <a:sym typeface="+mn-ea"/>
              </a:rPr>
              <a:t>2018</a:t>
            </a:r>
          </a:p>
          <a:p>
            <a:pPr algn="l"/>
            <a:r>
              <a:rPr lang="zh-CN" altLang="en-US" sz="3200" dirty="0">
                <a:latin typeface="Libian SC" panose="02010600040101010101" pitchFamily="2" charset="-122"/>
                <a:ea typeface="Libian SC" panose="02010600040101010101" pitchFamily="2" charset="-122"/>
                <a:sym typeface="+mn-ea"/>
              </a:rPr>
              <a:t>年最新真题解析</a:t>
            </a:r>
          </a:p>
        </p:txBody>
      </p:sp>
    </p:spTree>
    <p:custDataLst>
      <p:tags r:id="rId1"/>
    </p:custData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59"/>
          <p:cNvSpPr/>
          <p:nvPr/>
        </p:nvSpPr>
        <p:spPr>
          <a:xfrm>
            <a:off x="838200" y="3962799"/>
            <a:ext cx="9813925" cy="132715"/>
          </a:xfrm>
          <a:custGeom>
            <a:avLst/>
            <a:gdLst/>
            <a:ahLst/>
            <a:cxnLst/>
            <a:rect l="l" t="t" r="r" b="b"/>
            <a:pathLst>
              <a:path w="9813925" h="132714">
                <a:moveTo>
                  <a:pt x="9732190" y="80665"/>
                </a:moveTo>
                <a:lnTo>
                  <a:pt x="9685172" y="107950"/>
                </a:lnTo>
                <a:lnTo>
                  <a:pt x="9682886" y="116712"/>
                </a:lnTo>
                <a:lnTo>
                  <a:pt x="9686823" y="123444"/>
                </a:lnTo>
                <a:lnTo>
                  <a:pt x="9690760" y="130302"/>
                </a:lnTo>
                <a:lnTo>
                  <a:pt x="9699523" y="132587"/>
                </a:lnTo>
                <a:lnTo>
                  <a:pt x="9788823" y="80772"/>
                </a:lnTo>
                <a:lnTo>
                  <a:pt x="9732190" y="80665"/>
                </a:lnTo>
                <a:close/>
              </a:path>
              <a:path w="9813925" h="132714">
                <a:moveTo>
                  <a:pt x="9756631" y="66456"/>
                </a:moveTo>
                <a:lnTo>
                  <a:pt x="9732190" y="80665"/>
                </a:lnTo>
                <a:lnTo>
                  <a:pt x="9785248" y="80772"/>
                </a:lnTo>
                <a:lnTo>
                  <a:pt x="9785248" y="78867"/>
                </a:lnTo>
                <a:lnTo>
                  <a:pt x="9777755" y="78867"/>
                </a:lnTo>
                <a:lnTo>
                  <a:pt x="9756631" y="66456"/>
                </a:lnTo>
                <a:close/>
              </a:path>
              <a:path w="9813925" h="132714">
                <a:moveTo>
                  <a:pt x="9699777" y="0"/>
                </a:moveTo>
                <a:lnTo>
                  <a:pt x="9691014" y="2286"/>
                </a:lnTo>
                <a:lnTo>
                  <a:pt x="9687077" y="9144"/>
                </a:lnTo>
                <a:lnTo>
                  <a:pt x="9683140" y="15875"/>
                </a:lnTo>
                <a:lnTo>
                  <a:pt x="9685426" y="24637"/>
                </a:lnTo>
                <a:lnTo>
                  <a:pt x="9732180" y="52090"/>
                </a:lnTo>
                <a:lnTo>
                  <a:pt x="9785248" y="52197"/>
                </a:lnTo>
                <a:lnTo>
                  <a:pt x="9785248" y="80772"/>
                </a:lnTo>
                <a:lnTo>
                  <a:pt x="9788823" y="80772"/>
                </a:lnTo>
                <a:lnTo>
                  <a:pt x="9813315" y="66548"/>
                </a:lnTo>
                <a:lnTo>
                  <a:pt x="9706635" y="3937"/>
                </a:lnTo>
                <a:lnTo>
                  <a:pt x="9699777" y="0"/>
                </a:lnTo>
                <a:close/>
              </a:path>
              <a:path w="9813925" h="132714">
                <a:moveTo>
                  <a:pt x="50" y="32512"/>
                </a:moveTo>
                <a:lnTo>
                  <a:pt x="0" y="61087"/>
                </a:lnTo>
                <a:lnTo>
                  <a:pt x="9732190" y="80665"/>
                </a:lnTo>
                <a:lnTo>
                  <a:pt x="9756631" y="66456"/>
                </a:lnTo>
                <a:lnTo>
                  <a:pt x="9732180" y="52090"/>
                </a:lnTo>
                <a:lnTo>
                  <a:pt x="50" y="32512"/>
                </a:lnTo>
                <a:close/>
              </a:path>
              <a:path w="9813925" h="132714">
                <a:moveTo>
                  <a:pt x="9777882" y="54102"/>
                </a:moveTo>
                <a:lnTo>
                  <a:pt x="9756631" y="66456"/>
                </a:lnTo>
                <a:lnTo>
                  <a:pt x="9777755" y="78867"/>
                </a:lnTo>
                <a:lnTo>
                  <a:pt x="9777882" y="54102"/>
                </a:lnTo>
                <a:close/>
              </a:path>
              <a:path w="9813925" h="132714">
                <a:moveTo>
                  <a:pt x="9785248" y="54102"/>
                </a:moveTo>
                <a:lnTo>
                  <a:pt x="9777882" y="54102"/>
                </a:lnTo>
                <a:lnTo>
                  <a:pt x="9777755" y="78867"/>
                </a:lnTo>
                <a:lnTo>
                  <a:pt x="9785248" y="78867"/>
                </a:lnTo>
                <a:lnTo>
                  <a:pt x="9785248" y="54102"/>
                </a:lnTo>
                <a:close/>
              </a:path>
              <a:path w="9813925" h="132714">
                <a:moveTo>
                  <a:pt x="9732180" y="52090"/>
                </a:moveTo>
                <a:lnTo>
                  <a:pt x="9756631" y="66456"/>
                </a:lnTo>
                <a:lnTo>
                  <a:pt x="9777882" y="54102"/>
                </a:lnTo>
                <a:lnTo>
                  <a:pt x="9785248" y="54102"/>
                </a:lnTo>
                <a:lnTo>
                  <a:pt x="9785248" y="52197"/>
                </a:lnTo>
                <a:lnTo>
                  <a:pt x="9732180" y="52090"/>
                </a:lnTo>
                <a:close/>
              </a:path>
            </a:pathLst>
          </a:custGeom>
          <a:solidFill>
            <a:srgbClr val="C00000"/>
          </a:solidFill>
        </p:spPr>
        <p:txBody>
          <a:bodyPr wrap="square" lIns="0" tIns="0" rIns="0" bIns="0" rtlCol="0"/>
          <a:lstStyle/>
          <a:p>
            <a:endParaRPr/>
          </a:p>
        </p:txBody>
      </p:sp>
      <p:sp>
        <p:nvSpPr>
          <p:cNvPr id="8" name="object 66"/>
          <p:cNvSpPr/>
          <p:nvPr/>
        </p:nvSpPr>
        <p:spPr>
          <a:xfrm>
            <a:off x="1126523" y="2208133"/>
            <a:ext cx="1194574" cy="1765553"/>
          </a:xfrm>
          <a:prstGeom prst="rect">
            <a:avLst/>
          </a:prstGeom>
          <a:blipFill>
            <a:blip r:embed="rId2" cstate="print"/>
            <a:stretch>
              <a:fillRect/>
            </a:stretch>
          </a:blipFill>
        </p:spPr>
        <p:txBody>
          <a:bodyPr wrap="square" lIns="0" tIns="0" rIns="0" bIns="0" rtlCol="0"/>
          <a:lstStyle/>
          <a:p>
            <a:endParaRPr/>
          </a:p>
        </p:txBody>
      </p:sp>
      <p:sp>
        <p:nvSpPr>
          <p:cNvPr id="9" name="object 60"/>
          <p:cNvSpPr/>
          <p:nvPr/>
        </p:nvSpPr>
        <p:spPr>
          <a:xfrm>
            <a:off x="3622841" y="3825957"/>
            <a:ext cx="88264" cy="193039"/>
          </a:xfrm>
          <a:prstGeom prst="rect">
            <a:avLst/>
          </a:prstGeom>
          <a:blipFill>
            <a:blip r:embed="rId3" cstate="print"/>
            <a:stretch>
              <a:fillRect/>
            </a:stretch>
          </a:blipFill>
        </p:spPr>
        <p:txBody>
          <a:bodyPr wrap="square" lIns="0" tIns="0" rIns="0" bIns="0" rtlCol="0"/>
          <a:lstStyle/>
          <a:p>
            <a:endParaRPr/>
          </a:p>
        </p:txBody>
      </p:sp>
      <p:sp>
        <p:nvSpPr>
          <p:cNvPr id="10" name="object 61"/>
          <p:cNvSpPr txBox="1"/>
          <p:nvPr/>
        </p:nvSpPr>
        <p:spPr>
          <a:xfrm>
            <a:off x="2762717" y="3925969"/>
            <a:ext cx="1807210" cy="105918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1840</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sz="2000" dirty="0">
                <a:latin typeface="黑体" panose="02010609060101010101" pitchFamily="49" charset="-122"/>
                <a:ea typeface="黑体" panose="02010609060101010101" pitchFamily="49" charset="-122"/>
                <a:cs typeface="黑体" panose="02010609060101010101" pitchFamily="49" charset="-122"/>
              </a:rPr>
              <a:t>第一次鸦片战争</a:t>
            </a:r>
          </a:p>
        </p:txBody>
      </p:sp>
      <p:sp>
        <p:nvSpPr>
          <p:cNvPr id="11" name="object 62"/>
          <p:cNvSpPr/>
          <p:nvPr/>
        </p:nvSpPr>
        <p:spPr>
          <a:xfrm>
            <a:off x="3666338"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12" name="object 70"/>
          <p:cNvSpPr/>
          <p:nvPr/>
        </p:nvSpPr>
        <p:spPr>
          <a:xfrm>
            <a:off x="10554241" y="2208180"/>
            <a:ext cx="1051077" cy="1823212"/>
          </a:xfrm>
          <a:prstGeom prst="rect">
            <a:avLst/>
          </a:prstGeom>
          <a:blipFill>
            <a:blip r:embed="rId4" cstate="print"/>
            <a:stretch>
              <a:fillRect/>
            </a:stretch>
          </a:blipFill>
        </p:spPr>
        <p:txBody>
          <a:bodyPr wrap="square" lIns="0" tIns="0" rIns="0" bIns="0" rtlCol="0"/>
          <a:lstStyle/>
          <a:p>
            <a:endParaRPr/>
          </a:p>
        </p:txBody>
      </p:sp>
      <p:sp>
        <p:nvSpPr>
          <p:cNvPr id="18" name="文本框 17"/>
          <p:cNvSpPr txBox="1"/>
          <p:nvPr/>
        </p:nvSpPr>
        <p:spPr>
          <a:xfrm>
            <a:off x="966914" y="4225371"/>
            <a:ext cx="1513114" cy="461665"/>
          </a:xfrm>
          <a:prstGeom prst="rect">
            <a:avLst/>
          </a:prstGeom>
          <a:noFill/>
        </p:spPr>
        <p:txBody>
          <a:bodyPr wrap="square" rtlCol="0">
            <a:spAutoFit/>
          </a:bodyPr>
          <a:lstStyle/>
          <a:p>
            <a:r>
              <a:rPr kumimoji="1" lang="zh-CN" altLang="en-US" sz="2400">
                <a:latin typeface="黑体" panose="02010609060101010101" pitchFamily="49" charset="-122"/>
                <a:ea typeface="黑体" panose="02010609060101010101" pitchFamily="49" charset="-122"/>
                <a:cs typeface="黑体" panose="02010609060101010101" pitchFamily="49" charset="-122"/>
              </a:rPr>
              <a:t>封建社会</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
        <p:nvSpPr>
          <p:cNvPr id="5" name="object 61"/>
          <p:cNvSpPr txBox="1"/>
          <p:nvPr/>
        </p:nvSpPr>
        <p:spPr>
          <a:xfrm>
            <a:off x="4622632" y="3925969"/>
            <a:ext cx="1807210"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1856</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sz="2000" dirty="0">
                <a:latin typeface="黑体" panose="02010609060101010101" pitchFamily="49" charset="-122"/>
                <a:ea typeface="黑体" panose="02010609060101010101" pitchFamily="49" charset="-122"/>
                <a:cs typeface="黑体" panose="02010609060101010101" pitchFamily="49" charset="-122"/>
              </a:rPr>
              <a:t>第</a:t>
            </a:r>
            <a:r>
              <a:rPr lang="zh-CN" sz="2000" dirty="0">
                <a:latin typeface="黑体" panose="02010609060101010101" pitchFamily="49" charset="-122"/>
                <a:ea typeface="黑体" panose="02010609060101010101" pitchFamily="49" charset="-122"/>
                <a:cs typeface="黑体" panose="02010609060101010101" pitchFamily="49" charset="-122"/>
              </a:rPr>
              <a:t>二</a:t>
            </a:r>
            <a:r>
              <a:rPr sz="2000" dirty="0">
                <a:latin typeface="黑体" panose="02010609060101010101" pitchFamily="49" charset="-122"/>
                <a:ea typeface="黑体" panose="02010609060101010101" pitchFamily="49" charset="-122"/>
                <a:cs typeface="黑体" panose="02010609060101010101" pitchFamily="49" charset="-122"/>
              </a:rPr>
              <a:t>次鸦片战争</a:t>
            </a:r>
          </a:p>
        </p:txBody>
      </p:sp>
      <p:sp>
        <p:nvSpPr>
          <p:cNvPr id="14" name="object 60"/>
          <p:cNvSpPr/>
          <p:nvPr/>
        </p:nvSpPr>
        <p:spPr>
          <a:xfrm>
            <a:off x="5482121" y="3813257"/>
            <a:ext cx="88264" cy="193039"/>
          </a:xfrm>
          <a:prstGeom prst="rect">
            <a:avLst/>
          </a:prstGeom>
          <a:blipFill>
            <a:blip r:embed="rId3" cstate="print"/>
            <a:stretch>
              <a:fillRect/>
            </a:stretch>
          </a:blipFill>
        </p:spPr>
        <p:txBody>
          <a:bodyPr wrap="square" lIns="0" tIns="0" rIns="0" bIns="0" rtlCol="0"/>
          <a:lstStyle/>
          <a:p>
            <a:endParaRPr/>
          </a:p>
        </p:txBody>
      </p:sp>
      <p:sp>
        <p:nvSpPr>
          <p:cNvPr id="15" name="object 62"/>
          <p:cNvSpPr/>
          <p:nvPr/>
        </p:nvSpPr>
        <p:spPr>
          <a:xfrm>
            <a:off x="7484593"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pic>
        <p:nvPicPr>
          <p:cNvPr id="16" name="图片 15"/>
          <p:cNvPicPr>
            <a:picLocks noChangeAspect="1"/>
          </p:cNvPicPr>
          <p:nvPr/>
        </p:nvPicPr>
        <p:blipFill>
          <a:blip r:embed="rId5"/>
          <a:srcRect t="22408" b="22456"/>
          <a:stretch>
            <a:fillRect/>
          </a:stretch>
        </p:blipFill>
        <p:spPr>
          <a:xfrm>
            <a:off x="3002280" y="891540"/>
            <a:ext cx="1329055" cy="732790"/>
          </a:xfrm>
          <a:prstGeom prst="rect">
            <a:avLst/>
          </a:prstGeom>
        </p:spPr>
      </p:pic>
      <p:pic>
        <p:nvPicPr>
          <p:cNvPr id="2" name="图片 1"/>
          <p:cNvPicPr>
            <a:picLocks noChangeAspect="1"/>
          </p:cNvPicPr>
          <p:nvPr/>
        </p:nvPicPr>
        <p:blipFill>
          <a:blip r:embed="rId5"/>
          <a:srcRect t="22408" b="22456"/>
          <a:stretch>
            <a:fillRect/>
          </a:stretch>
        </p:blipFill>
        <p:spPr>
          <a:xfrm>
            <a:off x="4860925" y="891540"/>
            <a:ext cx="1329055" cy="732790"/>
          </a:xfrm>
          <a:prstGeom prst="rect">
            <a:avLst/>
          </a:prstGeom>
        </p:spPr>
      </p:pic>
      <p:sp>
        <p:nvSpPr>
          <p:cNvPr id="3" name="object 61"/>
          <p:cNvSpPr txBox="1"/>
          <p:nvPr/>
        </p:nvSpPr>
        <p:spPr>
          <a:xfrm>
            <a:off x="6580972" y="3925969"/>
            <a:ext cx="1807210"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1861</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lang="zh-CN" sz="2000" dirty="0">
                <a:latin typeface="黑体" panose="02010609060101010101" pitchFamily="49" charset="-122"/>
                <a:ea typeface="黑体" panose="02010609060101010101" pitchFamily="49" charset="-122"/>
                <a:cs typeface="黑体" panose="02010609060101010101" pitchFamily="49" charset="-122"/>
              </a:rPr>
              <a:t>洋务运动</a:t>
            </a:r>
          </a:p>
        </p:txBody>
      </p:sp>
      <p:sp>
        <p:nvSpPr>
          <p:cNvPr id="4" name="object 62"/>
          <p:cNvSpPr/>
          <p:nvPr/>
        </p:nvSpPr>
        <p:spPr>
          <a:xfrm>
            <a:off x="5524983"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7" name="object 60"/>
          <p:cNvSpPr/>
          <p:nvPr/>
        </p:nvSpPr>
        <p:spPr>
          <a:xfrm>
            <a:off x="7440461" y="3902792"/>
            <a:ext cx="88264" cy="193039"/>
          </a:xfrm>
          <a:prstGeom prst="rect">
            <a:avLst/>
          </a:prstGeom>
          <a:blipFill>
            <a:blip r:embed="rId3" cstate="print"/>
            <a:stretch>
              <a:fillRect/>
            </a:stretch>
          </a:blipFill>
        </p:spPr>
        <p:txBody>
          <a:bodyPr wrap="square" lIns="0" tIns="0" rIns="0" bIns="0" rtlCol="0"/>
          <a:lstStyle/>
          <a:p>
            <a:endParaRPr/>
          </a:p>
        </p:txBody>
      </p:sp>
      <p:pic>
        <p:nvPicPr>
          <p:cNvPr id="13" name="图片 12"/>
          <p:cNvPicPr>
            <a:picLocks noChangeAspect="1"/>
          </p:cNvPicPr>
          <p:nvPr/>
        </p:nvPicPr>
        <p:blipFill>
          <a:blip r:embed="rId6">
            <a:clrChange>
              <a:clrFrom>
                <a:srgbClr val="FEFEFE">
                  <a:alpha val="100000"/>
                </a:srgbClr>
              </a:clrFrom>
              <a:clrTo>
                <a:srgbClr val="FEFEFE">
                  <a:alpha val="100000"/>
                  <a:alpha val="0"/>
                </a:srgbClr>
              </a:clrTo>
            </a:clrChange>
          </a:blip>
          <a:srcRect b="24361"/>
          <a:stretch>
            <a:fillRect/>
          </a:stretch>
        </p:blipFill>
        <p:spPr>
          <a:xfrm>
            <a:off x="6189980" y="543560"/>
            <a:ext cx="2200275" cy="1664335"/>
          </a:xfrm>
          <a:prstGeom prst="rect">
            <a:avLst/>
          </a:prstGeom>
        </p:spPr>
      </p:pic>
      <p:sp>
        <p:nvSpPr>
          <p:cNvPr id="17"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19" name="组合 18"/>
          <p:cNvGrpSpPr/>
          <p:nvPr/>
        </p:nvGrpSpPr>
        <p:grpSpPr>
          <a:xfrm>
            <a:off x="4860925" y="32385"/>
            <a:ext cx="5617210" cy="508000"/>
            <a:chOff x="6307" y="200"/>
            <a:chExt cx="8846" cy="800"/>
          </a:xfrm>
        </p:grpSpPr>
        <p:grpSp>
          <p:nvGrpSpPr>
            <p:cNvPr id="20" name="组合 19"/>
            <p:cNvGrpSpPr/>
            <p:nvPr/>
          </p:nvGrpSpPr>
          <p:grpSpPr>
            <a:xfrm>
              <a:off x="6307" y="200"/>
              <a:ext cx="8846" cy="800"/>
              <a:chOff x="6307" y="200"/>
              <a:chExt cx="8846" cy="800"/>
            </a:xfrm>
          </p:grpSpPr>
          <p:sp>
            <p:nvSpPr>
              <p:cNvPr id="21" name="矩形 20"/>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6307" y="200"/>
                <a:ext cx="6997"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矩形 22"/>
            <p:cNvSpPr/>
            <p:nvPr/>
          </p:nvSpPr>
          <p:spPr>
            <a:xfrm>
              <a:off x="13304" y="248"/>
              <a:ext cx="1384"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86%</a:t>
              </a:r>
            </a:p>
          </p:txBody>
        </p:sp>
      </p:gr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874645" y="1372235"/>
            <a:ext cx="7346950" cy="1325880"/>
          </a:xfrm>
        </p:spPr>
        <p:txBody>
          <a:bodyPr/>
          <a:lstStyle/>
          <a:p>
            <a:r>
              <a:rPr lang="zh-CN" altLang="en-US"/>
              <a:t>你可能会说，总该死心了吧！</a:t>
            </a:r>
          </a:p>
        </p:txBody>
      </p:sp>
      <p:sp>
        <p:nvSpPr>
          <p:cNvPr id="17" name=" 220"/>
          <p:cNvSpPr/>
          <p:nvPr/>
        </p:nvSpPr>
        <p:spPr>
          <a:xfrm>
            <a:off x="0" y="-9525"/>
            <a:ext cx="3928745" cy="622935"/>
          </a:xfrm>
          <a:prstGeom prst="homePlate">
            <a:avLst/>
          </a:prstGeom>
          <a:solidFill>
            <a:schemeClr val="accent6">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Ⅳ</a:t>
            </a:r>
            <a:r>
              <a:rPr lang="zh-CN" altLang="en-US" sz="2400" b="1">
                <a:solidFill>
                  <a:schemeClr val="tx1"/>
                </a:solidFill>
                <a:latin typeface="方正启体简体" panose="03000509000000000000" charset="-122"/>
                <a:ea typeface="方正启体简体" panose="03000509000000000000" charset="-122"/>
              </a:rPr>
              <a:t>：戊戌变法</a:t>
            </a:r>
          </a:p>
        </p:txBody>
      </p:sp>
    </p:spTree>
    <p:custDataLst>
      <p:tags r:id="rId1"/>
    </p:custData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874645" y="1372235"/>
            <a:ext cx="7346950" cy="1325880"/>
          </a:xfrm>
        </p:spPr>
        <p:txBody>
          <a:bodyPr/>
          <a:lstStyle/>
          <a:p>
            <a:r>
              <a:rPr lang="zh-CN" altLang="en-US"/>
              <a:t>你可能会说，总该死心了吧！</a:t>
            </a:r>
          </a:p>
        </p:txBody>
      </p:sp>
      <p:sp>
        <p:nvSpPr>
          <p:cNvPr id="17" name=" 220"/>
          <p:cNvSpPr/>
          <p:nvPr/>
        </p:nvSpPr>
        <p:spPr>
          <a:xfrm>
            <a:off x="0" y="-9525"/>
            <a:ext cx="3928745" cy="622935"/>
          </a:xfrm>
          <a:prstGeom prst="homePlate">
            <a:avLst/>
          </a:prstGeom>
          <a:solidFill>
            <a:schemeClr val="accent6">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Ⅳ</a:t>
            </a:r>
            <a:r>
              <a:rPr lang="zh-CN" altLang="en-US" sz="2400" b="1">
                <a:solidFill>
                  <a:schemeClr val="tx1"/>
                </a:solidFill>
                <a:latin typeface="方正启体简体" panose="03000509000000000000" charset="-122"/>
                <a:ea typeface="方正启体简体" panose="03000509000000000000" charset="-122"/>
              </a:rPr>
              <a:t>：戊戌变法</a:t>
            </a:r>
          </a:p>
        </p:txBody>
      </p:sp>
      <p:sp>
        <p:nvSpPr>
          <p:cNvPr id="3" name="标题 1"/>
          <p:cNvSpPr>
            <a:spLocks noGrp="1"/>
          </p:cNvSpPr>
          <p:nvPr/>
        </p:nvSpPr>
        <p:spPr>
          <a:xfrm>
            <a:off x="5349875" y="3027045"/>
            <a:ext cx="2638425" cy="1325880"/>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kern="1200">
                <a:solidFill>
                  <a:schemeClr val="tx1"/>
                </a:solidFill>
                <a:latin typeface="+mj-lt"/>
                <a:ea typeface="方正启体简体" panose="03000509000000000000" charset="-122"/>
                <a:cs typeface="+mj-cs"/>
              </a:defRPr>
            </a:lvl1pPr>
          </a:lstStyle>
          <a:p>
            <a:r>
              <a:rPr lang="zh-CN" altLang="en-US"/>
              <a:t>没可能！</a:t>
            </a:r>
          </a:p>
        </p:txBody>
      </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圆角矩形 9"/>
          <p:cNvSpPr/>
          <p:nvPr/>
        </p:nvSpPr>
        <p:spPr>
          <a:xfrm>
            <a:off x="5899785" y="1295400"/>
            <a:ext cx="5603240" cy="610235"/>
          </a:xfrm>
          <a:prstGeom prst="roundRect">
            <a:avLst/>
          </a:prstGeom>
          <a:noFill/>
          <a:ln w="19050">
            <a:solidFill>
              <a:srgbClr val="0D111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solidFill>
                <a:latin typeface="方正启体简体" panose="03000509000000000000" charset="-122"/>
                <a:ea typeface="方正启体简体" panose="03000509000000000000" charset="-122"/>
                <a:cs typeface="方正清刻本悦宋简体" panose="02000000000000000000" charset="-122"/>
                <a:sym typeface="+mn-ea"/>
              </a:rPr>
              <a:t>英法联军为啥只烧圆明园而不烧故宫？</a:t>
            </a:r>
          </a:p>
        </p:txBody>
      </p:sp>
      <p:sp>
        <p:nvSpPr>
          <p:cNvPr id="11" name="圆角矩形 10"/>
          <p:cNvSpPr/>
          <p:nvPr/>
        </p:nvSpPr>
        <p:spPr>
          <a:xfrm>
            <a:off x="5899785" y="2588895"/>
            <a:ext cx="5603240" cy="610235"/>
          </a:xfrm>
          <a:prstGeom prst="roundRect">
            <a:avLst/>
          </a:prstGeom>
          <a:noFill/>
          <a:ln w="19050">
            <a:solidFill>
              <a:srgbClr val="0D111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solidFill>
                <a:latin typeface="方正启体简体" panose="03000509000000000000" charset="-122"/>
                <a:ea typeface="方正启体简体" panose="03000509000000000000" charset="-122"/>
                <a:cs typeface="方正清刻本悦宋简体" panose="02000000000000000000" charset="-122"/>
                <a:sym typeface="+mn-ea"/>
              </a:rPr>
              <a:t>传说中，中国的</a:t>
            </a:r>
            <a:r>
              <a:rPr lang="zh-CN" altLang="en-US" sz="2400">
                <a:solidFill>
                  <a:schemeClr val="tx1"/>
                </a:solidFill>
                <a:latin typeface="楷体" panose="02010609060101010101" charset="-122"/>
                <a:ea typeface="楷体" panose="02010609060101010101" charset="-122"/>
                <a:cs typeface="方正清刻本悦宋简体" panose="02000000000000000000" charset="-122"/>
                <a:sym typeface="+mn-ea"/>
              </a:rPr>
              <a:t>2.5</a:t>
            </a:r>
            <a:r>
              <a:rPr lang="zh-CN" altLang="en-US" sz="2400">
                <a:solidFill>
                  <a:schemeClr val="tx1"/>
                </a:solidFill>
                <a:latin typeface="方正启体简体" panose="03000509000000000000" charset="-122"/>
                <a:ea typeface="方正启体简体" panose="03000509000000000000" charset="-122"/>
                <a:cs typeface="方正清刻本悦宋简体" panose="02000000000000000000" charset="-122"/>
                <a:sym typeface="+mn-ea"/>
              </a:rPr>
              <a:t>个外交家都是谁？</a:t>
            </a:r>
          </a:p>
        </p:txBody>
      </p:sp>
      <p:sp>
        <p:nvSpPr>
          <p:cNvPr id="12" name="圆角矩形 11"/>
          <p:cNvSpPr/>
          <p:nvPr/>
        </p:nvSpPr>
        <p:spPr>
          <a:xfrm>
            <a:off x="5899785" y="3747135"/>
            <a:ext cx="5603240" cy="610235"/>
          </a:xfrm>
          <a:prstGeom prst="roundRect">
            <a:avLst/>
          </a:prstGeom>
          <a:noFill/>
          <a:ln w="19050">
            <a:solidFill>
              <a:srgbClr val="0D111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tx1"/>
                </a:solidFill>
                <a:latin typeface="方正启体简体" panose="03000509000000000000" charset="-122"/>
                <a:ea typeface="方正启体简体" panose="03000509000000000000" charset="-122"/>
                <a:cs typeface="方正清刻本悦宋简体" panose="02000000000000000000" charset="-122"/>
                <a:sym typeface="+mn-ea"/>
              </a:rPr>
              <a:t>日本</a:t>
            </a:r>
            <a:r>
              <a:rPr lang="zh-CN" altLang="en-US" sz="2400" dirty="0">
                <a:solidFill>
                  <a:schemeClr val="tx1"/>
                </a:solidFill>
                <a:latin typeface="楷体" panose="02010609060101010101" charset="-122"/>
                <a:ea typeface="楷体" panose="02010609060101010101" charset="-122"/>
                <a:cs typeface="方正清刻本悦宋简体" panose="02000000000000000000" charset="-122"/>
                <a:sym typeface="+mn-ea"/>
              </a:rPr>
              <a:t>731</a:t>
            </a:r>
            <a:r>
              <a:rPr lang="zh-CN" altLang="en-US" sz="2400" dirty="0">
                <a:solidFill>
                  <a:schemeClr val="tx1"/>
                </a:solidFill>
                <a:latin typeface="方正启体简体" panose="03000509000000000000" charset="-122"/>
                <a:ea typeface="方正启体简体" panose="03000509000000000000" charset="-122"/>
                <a:cs typeface="方正清刻本悦宋简体" panose="02000000000000000000" charset="-122"/>
                <a:sym typeface="+mn-ea"/>
              </a:rPr>
              <a:t>部队用中国人做了哪些活体实验？</a:t>
            </a:r>
          </a:p>
        </p:txBody>
      </p:sp>
      <p:sp>
        <p:nvSpPr>
          <p:cNvPr id="13" name="圆角矩形 12"/>
          <p:cNvSpPr/>
          <p:nvPr/>
        </p:nvSpPr>
        <p:spPr>
          <a:xfrm>
            <a:off x="5899785" y="4902835"/>
            <a:ext cx="5603240" cy="610235"/>
          </a:xfrm>
          <a:prstGeom prst="roundRect">
            <a:avLst/>
          </a:prstGeom>
          <a:noFill/>
          <a:ln w="19050">
            <a:solidFill>
              <a:srgbClr val="0D111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solidFill>
                <a:latin typeface="方正启体简体" panose="03000509000000000000" charset="-122"/>
                <a:ea typeface="方正启体简体" panose="03000509000000000000" charset="-122"/>
                <a:cs typeface="方正清刻本悦宋简体" panose="02000000000000000000" charset="-122"/>
                <a:sym typeface="+mn-ea"/>
              </a:rPr>
              <a:t>中国近代史最有尊严的事件是什么？</a:t>
            </a:r>
          </a:p>
        </p:txBody>
      </p:sp>
    </p:spTree>
    <p:custDataLst>
      <p:tags r:id="rId2"/>
    </p:custData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895350" y="3290570"/>
            <a:ext cx="3858895" cy="739140"/>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tx1"/>
                </a:solidFill>
                <a:latin typeface="微软雅黑" panose="020B0503020204020204" pitchFamily="34" charset="-122"/>
                <a:ea typeface="微软雅黑" panose="020B0503020204020204" pitchFamily="34" charset="-122"/>
              </a:rPr>
              <a:t>近代中国的四次群架</a:t>
            </a:r>
          </a:p>
        </p:txBody>
      </p:sp>
      <p:sp>
        <p:nvSpPr>
          <p:cNvPr id="4" name="左大括号 3"/>
          <p:cNvSpPr/>
          <p:nvPr/>
        </p:nvSpPr>
        <p:spPr>
          <a:xfrm>
            <a:off x="4867275" y="1778635"/>
            <a:ext cx="965200" cy="3763010"/>
          </a:xfrm>
          <a:prstGeom prst="leftBrace">
            <a:avLst/>
          </a:prstGeom>
          <a:ln w="15875">
            <a:solidFill>
              <a:srgbClr val="323C3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sp>
        <p:nvSpPr>
          <p:cNvPr id="5" name="圆角矩形 4"/>
          <p:cNvSpPr/>
          <p:nvPr/>
        </p:nvSpPr>
        <p:spPr>
          <a:xfrm>
            <a:off x="5970270" y="1664970"/>
            <a:ext cx="3858895" cy="57848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lumMod val="75000"/>
                  </a:schemeClr>
                </a:solidFill>
                <a:latin typeface="微软雅黑" panose="020B0503020204020204" pitchFamily="34" charset="-122"/>
                <a:ea typeface="微软雅黑" panose="020B0503020204020204" pitchFamily="34" charset="-122"/>
              </a:rPr>
              <a:t>第一次鸦片战争</a:t>
            </a:r>
          </a:p>
        </p:txBody>
      </p:sp>
      <p:sp>
        <p:nvSpPr>
          <p:cNvPr id="6" name="圆角矩形 5"/>
          <p:cNvSpPr/>
          <p:nvPr/>
        </p:nvSpPr>
        <p:spPr>
          <a:xfrm>
            <a:off x="5970270" y="2804795"/>
            <a:ext cx="3858895" cy="556260"/>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lumMod val="75000"/>
                  </a:schemeClr>
                </a:solidFill>
                <a:latin typeface="微软雅黑" panose="020B0503020204020204" pitchFamily="34" charset="-122"/>
                <a:ea typeface="微软雅黑" panose="020B0503020204020204" pitchFamily="34" charset="-122"/>
              </a:rPr>
              <a:t>第二次鸦片战争</a:t>
            </a:r>
          </a:p>
        </p:txBody>
      </p:sp>
      <p:sp>
        <p:nvSpPr>
          <p:cNvPr id="7" name="圆角矩形 6"/>
          <p:cNvSpPr/>
          <p:nvPr/>
        </p:nvSpPr>
        <p:spPr>
          <a:xfrm>
            <a:off x="5970270" y="3935095"/>
            <a:ext cx="3858895" cy="56832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lumMod val="75000"/>
                  </a:schemeClr>
                </a:solidFill>
                <a:latin typeface="微软雅黑" panose="020B0503020204020204" pitchFamily="34" charset="-122"/>
                <a:ea typeface="微软雅黑" panose="020B0503020204020204" pitchFamily="34" charset="-122"/>
              </a:rPr>
              <a:t>洋务运动</a:t>
            </a:r>
          </a:p>
        </p:txBody>
      </p:sp>
      <p:sp>
        <p:nvSpPr>
          <p:cNvPr id="8" name="圆角矩形 7"/>
          <p:cNvSpPr/>
          <p:nvPr/>
        </p:nvSpPr>
        <p:spPr>
          <a:xfrm>
            <a:off x="5970270" y="5077460"/>
            <a:ext cx="3858895" cy="56832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a:solidFill>
                  <a:schemeClr val="tx1"/>
                </a:solidFill>
                <a:latin typeface="微软雅黑" panose="020B0503020204020204" pitchFamily="34" charset="-122"/>
                <a:ea typeface="微软雅黑" panose="020B0503020204020204" pitchFamily="34" charset="-122"/>
              </a:rPr>
              <a:t>戊戌变法</a:t>
            </a:r>
          </a:p>
        </p:txBody>
      </p:sp>
      <p:sp>
        <p:nvSpPr>
          <p:cNvPr id="17" name=" 220"/>
          <p:cNvSpPr/>
          <p:nvPr/>
        </p:nvSpPr>
        <p:spPr>
          <a:xfrm>
            <a:off x="0" y="-9525"/>
            <a:ext cx="3928745" cy="622935"/>
          </a:xfrm>
          <a:prstGeom prst="homePlate">
            <a:avLst/>
          </a:prstGeom>
          <a:solidFill>
            <a:schemeClr val="accent6">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Ⅳ</a:t>
            </a:r>
            <a:r>
              <a:rPr lang="zh-CN" altLang="en-US" sz="2400" b="1">
                <a:solidFill>
                  <a:schemeClr val="tx1"/>
                </a:solidFill>
                <a:latin typeface="方正启体简体" panose="03000509000000000000" charset="-122"/>
                <a:ea typeface="方正启体简体" panose="03000509000000000000" charset="-122"/>
              </a:rPr>
              <a:t>：戊戌变法</a:t>
            </a:r>
          </a:p>
        </p:txBody>
      </p:sp>
    </p:spTree>
    <p:custDataLst>
      <p:tags r:id="rId2"/>
    </p:custData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628775" y="993140"/>
            <a:ext cx="8199120" cy="1325880"/>
          </a:xfrm>
        </p:spPr>
        <p:txBody>
          <a:bodyPr>
            <a:normAutofit/>
          </a:bodyPr>
          <a:lstStyle/>
          <a:p>
            <a:r>
              <a:rPr lang="zh-CN" altLang="en-US" dirty="0"/>
              <a:t>戊戌变法</a:t>
            </a:r>
            <a:r>
              <a:rPr lang="en-US" altLang="zh-CN" dirty="0">
                <a:sym typeface="+mn-ea"/>
              </a:rPr>
              <a:t>——</a:t>
            </a:r>
            <a:r>
              <a:rPr lang="zh-CN" altLang="en-US" dirty="0">
                <a:sym typeface="+mn-ea"/>
              </a:rPr>
              <a:t>资产阶级的</a:t>
            </a:r>
            <a:r>
              <a:rPr lang="en-US" altLang="zh-CN" dirty="0">
                <a:sym typeface="+mn-ea"/>
              </a:rPr>
              <a:t>“</a:t>
            </a:r>
            <a:r>
              <a:rPr lang="zh-CN" altLang="en-US" dirty="0">
                <a:sym typeface="+mn-ea"/>
              </a:rPr>
              <a:t>革新</a:t>
            </a:r>
            <a:r>
              <a:rPr lang="en-US" altLang="zh-CN" dirty="0">
                <a:sym typeface="+mn-ea"/>
              </a:rPr>
              <a:t>”</a:t>
            </a:r>
            <a:endParaRPr lang="zh-CN" altLang="en-US" dirty="0"/>
          </a:p>
        </p:txBody>
      </p:sp>
      <p:pic>
        <p:nvPicPr>
          <p:cNvPr id="5" name="图片 4"/>
          <p:cNvPicPr>
            <a:picLocks noChangeAspect="1"/>
          </p:cNvPicPr>
          <p:nvPr/>
        </p:nvPicPr>
        <p:blipFill>
          <a:blip r:embed="rId4"/>
          <a:srcRect t="51052" r="54377" b="696"/>
          <a:stretch>
            <a:fillRect/>
          </a:stretch>
        </p:blipFill>
        <p:spPr>
          <a:xfrm>
            <a:off x="3503295" y="2552065"/>
            <a:ext cx="3751580" cy="3430270"/>
          </a:xfrm>
          <a:prstGeom prst="roundRect">
            <a:avLst/>
          </a:prstGeom>
        </p:spPr>
      </p:pic>
      <p:sp>
        <p:nvSpPr>
          <p:cNvPr id="17" name=" 220"/>
          <p:cNvSpPr/>
          <p:nvPr/>
        </p:nvSpPr>
        <p:spPr>
          <a:xfrm>
            <a:off x="0" y="-9525"/>
            <a:ext cx="3928745" cy="622935"/>
          </a:xfrm>
          <a:prstGeom prst="homePlate">
            <a:avLst/>
          </a:prstGeom>
          <a:solidFill>
            <a:schemeClr val="accent6">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Ⅳ</a:t>
            </a:r>
            <a:r>
              <a:rPr lang="zh-CN" altLang="en-US" sz="2400" b="1">
                <a:solidFill>
                  <a:schemeClr val="tx1"/>
                </a:solidFill>
                <a:latin typeface="方正启体简体" panose="03000509000000000000" charset="-122"/>
                <a:ea typeface="方正启体简体" panose="03000509000000000000" charset="-122"/>
              </a:rPr>
              <a:t>：戊戌变法</a:t>
            </a:r>
          </a:p>
        </p:txBody>
      </p:sp>
    </p:spTree>
    <p:custDataLst>
      <p:tags r:id="rId1"/>
    </p:custData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765810" y="1028700"/>
            <a:ext cx="11229340" cy="604781"/>
          </a:xfrm>
          <a:prstGeom prst="rect">
            <a:avLst/>
          </a:prstGeom>
          <a:noFill/>
        </p:spPr>
        <p:txBody>
          <a:bodyPr wrap="square" rtlCol="0" anchor="t">
            <a:spAutoFit/>
          </a:bodyPr>
          <a:lstStyle/>
          <a:p>
            <a:pPr>
              <a:lnSpc>
                <a:spcPct val="90000"/>
              </a:lnSpc>
            </a:pPr>
            <a:r>
              <a:rPr lang="en-US" altLang="zh-CN" sz="3600" dirty="0">
                <a:latin typeface="+mj-lt"/>
                <a:ea typeface="方正启体简体" panose="03000509000000000000" charset="-122"/>
                <a:cs typeface="+mj-cs"/>
              </a:rPr>
              <a:t>1898</a:t>
            </a:r>
            <a:r>
              <a:rPr lang="zh-CN" altLang="en-US" sz="3600" dirty="0">
                <a:latin typeface="+mj-lt"/>
                <a:ea typeface="方正启体简体" panose="03000509000000000000" charset="-122"/>
                <a:cs typeface="+mj-cs"/>
              </a:rPr>
              <a:t>年</a:t>
            </a:r>
            <a:r>
              <a:rPr lang="en-US" altLang="zh-CN" sz="3600" dirty="0">
                <a:latin typeface="+mj-lt"/>
                <a:ea typeface="方正启体简体" panose="03000509000000000000" charset="-122"/>
                <a:cs typeface="+mj-cs"/>
              </a:rPr>
              <a:t>6</a:t>
            </a:r>
            <a:r>
              <a:rPr lang="zh-CN" altLang="en-US" sz="3600" dirty="0">
                <a:latin typeface="+mj-lt"/>
                <a:ea typeface="方正启体简体" panose="03000509000000000000" charset="-122"/>
                <a:cs typeface="+mj-cs"/>
              </a:rPr>
              <a:t>月</a:t>
            </a:r>
            <a:r>
              <a:rPr lang="en-US" altLang="zh-CN" sz="3600" dirty="0">
                <a:latin typeface="+mj-lt"/>
                <a:ea typeface="方正启体简体" panose="03000509000000000000" charset="-122"/>
                <a:cs typeface="+mj-cs"/>
              </a:rPr>
              <a:t>11</a:t>
            </a:r>
            <a:r>
              <a:rPr lang="zh-CN" altLang="en-US" sz="3600" dirty="0">
                <a:latin typeface="+mj-lt"/>
                <a:ea typeface="方正启体简体" panose="03000509000000000000" charset="-122"/>
                <a:cs typeface="+mj-cs"/>
              </a:rPr>
              <a:t>日，</a:t>
            </a:r>
            <a:r>
              <a:rPr lang="zh-CN" altLang="en-US" sz="3600" dirty="0">
                <a:latin typeface="+mj-lt"/>
                <a:ea typeface="方正启体简体" panose="03000509000000000000" charset="-122"/>
                <a:cs typeface="+mj-cs"/>
                <a:sym typeface="+mn-ea"/>
              </a:rPr>
              <a:t>资产阶级发出呐喊：</a:t>
            </a:r>
            <a:endParaRPr lang="zh-CN" altLang="en-US" sz="3600" dirty="0">
              <a:latin typeface="+mj-lt"/>
              <a:ea typeface="方正启体简体" panose="03000509000000000000" charset="-122"/>
              <a:cs typeface="+mj-cs"/>
            </a:endParaRPr>
          </a:p>
        </p:txBody>
      </p:sp>
      <p:pic>
        <p:nvPicPr>
          <p:cNvPr id="4" name="内容占位符 3"/>
          <p:cNvPicPr>
            <a:picLocks noGrp="1" noChangeAspect="1"/>
          </p:cNvPicPr>
          <p:nvPr>
            <p:ph idx="1"/>
          </p:nvPr>
        </p:nvPicPr>
        <p:blipFill>
          <a:blip r:embed="rId3"/>
          <a:srcRect l="12580" r="10928"/>
          <a:stretch>
            <a:fillRect/>
          </a:stretch>
        </p:blipFill>
        <p:spPr>
          <a:xfrm>
            <a:off x="1534795" y="2382520"/>
            <a:ext cx="2058035" cy="2675890"/>
          </a:xfrm>
          <a:prstGeom prst="ellipse">
            <a:avLst/>
          </a:prstGeom>
        </p:spPr>
      </p:pic>
      <p:sp>
        <p:nvSpPr>
          <p:cNvPr id="3" name="文本框 2"/>
          <p:cNvSpPr txBox="1"/>
          <p:nvPr/>
        </p:nvSpPr>
        <p:spPr>
          <a:xfrm>
            <a:off x="1801495" y="5140325"/>
            <a:ext cx="1525270" cy="583565"/>
          </a:xfrm>
          <a:prstGeom prst="rect">
            <a:avLst/>
          </a:prstGeom>
          <a:noFill/>
        </p:spPr>
        <p:txBody>
          <a:bodyPr wrap="square" rtlCol="0">
            <a:spAutoFit/>
          </a:bodyPr>
          <a:lstStyle/>
          <a:p>
            <a:r>
              <a:rPr lang="zh-CN" altLang="en-US" sz="3200">
                <a:latin typeface="方正清刻本悦宋简体" panose="02000000000000000000" charset="-122"/>
                <a:ea typeface="方正清刻本悦宋简体" panose="02000000000000000000" charset="-122"/>
              </a:rPr>
              <a:t>康有为</a:t>
            </a:r>
          </a:p>
        </p:txBody>
      </p:sp>
      <p:pic>
        <p:nvPicPr>
          <p:cNvPr id="7" name="图片 6" descr="u=3131474412,4111093482&amp;fm=214&amp;gp=0[1]"/>
          <p:cNvPicPr>
            <a:picLocks noChangeAspect="1"/>
          </p:cNvPicPr>
          <p:nvPr/>
        </p:nvPicPr>
        <p:blipFill>
          <a:blip r:embed="rId4"/>
          <a:srcRect t="1675" b="5290"/>
          <a:stretch>
            <a:fillRect/>
          </a:stretch>
        </p:blipFill>
        <p:spPr>
          <a:xfrm>
            <a:off x="4788535" y="2382520"/>
            <a:ext cx="2087245" cy="2758440"/>
          </a:xfrm>
          <a:prstGeom prst="ellipse">
            <a:avLst/>
          </a:prstGeom>
        </p:spPr>
      </p:pic>
      <p:sp>
        <p:nvSpPr>
          <p:cNvPr id="8" name="文本框 7"/>
          <p:cNvSpPr txBox="1"/>
          <p:nvPr/>
        </p:nvSpPr>
        <p:spPr>
          <a:xfrm>
            <a:off x="5196840" y="5140960"/>
            <a:ext cx="1525270" cy="583565"/>
          </a:xfrm>
          <a:prstGeom prst="rect">
            <a:avLst/>
          </a:prstGeom>
          <a:noFill/>
        </p:spPr>
        <p:txBody>
          <a:bodyPr wrap="square" rtlCol="0">
            <a:spAutoFit/>
          </a:bodyPr>
          <a:lstStyle/>
          <a:p>
            <a:r>
              <a:rPr lang="zh-CN" altLang="en-US" sz="3200">
                <a:latin typeface="方正清刻本悦宋简体" panose="02000000000000000000" charset="-122"/>
                <a:ea typeface="方正清刻本悦宋简体" panose="02000000000000000000" charset="-122"/>
              </a:rPr>
              <a:t>梁启超</a:t>
            </a:r>
          </a:p>
        </p:txBody>
      </p:sp>
      <p:pic>
        <p:nvPicPr>
          <p:cNvPr id="9" name="图片 8" descr="bki-20130620164444-1802326628[1]"/>
          <p:cNvPicPr>
            <a:picLocks noChangeAspect="1"/>
          </p:cNvPicPr>
          <p:nvPr/>
        </p:nvPicPr>
        <p:blipFill>
          <a:blip r:embed="rId5"/>
          <a:stretch>
            <a:fillRect/>
          </a:stretch>
        </p:blipFill>
        <p:spPr>
          <a:xfrm>
            <a:off x="8093710" y="2283460"/>
            <a:ext cx="2105025" cy="2856865"/>
          </a:xfrm>
          <a:prstGeom prst="ellipse">
            <a:avLst/>
          </a:prstGeom>
        </p:spPr>
      </p:pic>
      <p:sp>
        <p:nvSpPr>
          <p:cNvPr id="10" name="文本框 9"/>
          <p:cNvSpPr txBox="1"/>
          <p:nvPr/>
        </p:nvSpPr>
        <p:spPr>
          <a:xfrm>
            <a:off x="8496935" y="5140960"/>
            <a:ext cx="1525270" cy="583565"/>
          </a:xfrm>
          <a:prstGeom prst="rect">
            <a:avLst/>
          </a:prstGeom>
          <a:noFill/>
        </p:spPr>
        <p:txBody>
          <a:bodyPr wrap="square" rtlCol="0">
            <a:spAutoFit/>
          </a:bodyPr>
          <a:lstStyle/>
          <a:p>
            <a:r>
              <a:rPr lang="zh-CN" altLang="en-US" sz="3200">
                <a:latin typeface="方正清刻本悦宋简体" panose="02000000000000000000" charset="-122"/>
                <a:ea typeface="方正清刻本悦宋简体" panose="02000000000000000000" charset="-122"/>
              </a:rPr>
              <a:t>谭嗣同</a:t>
            </a:r>
          </a:p>
        </p:txBody>
      </p:sp>
      <p:sp>
        <p:nvSpPr>
          <p:cNvPr id="17" name=" 220"/>
          <p:cNvSpPr/>
          <p:nvPr/>
        </p:nvSpPr>
        <p:spPr>
          <a:xfrm>
            <a:off x="0" y="-9525"/>
            <a:ext cx="3928745" cy="622935"/>
          </a:xfrm>
          <a:prstGeom prst="homePlate">
            <a:avLst/>
          </a:prstGeom>
          <a:solidFill>
            <a:schemeClr val="accent6">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Ⅳ</a:t>
            </a:r>
            <a:r>
              <a:rPr lang="zh-CN" altLang="en-US" sz="2400" b="1" dirty="0">
                <a:solidFill>
                  <a:schemeClr val="tx1"/>
                </a:solidFill>
                <a:latin typeface="方正启体简体" panose="03000509000000000000" charset="-122"/>
                <a:ea typeface="方正启体简体" panose="03000509000000000000" charset="-122"/>
              </a:rPr>
              <a:t>：戊戌变法</a:t>
            </a:r>
          </a:p>
        </p:txBody>
      </p:sp>
    </p:spTree>
    <p:custDataLst>
      <p:tags r:id="rId1"/>
    </p:custData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nvSpPr>
        <p:spPr>
          <a:xfrm>
            <a:off x="2218595" y="1705231"/>
            <a:ext cx="8301355" cy="3151582"/>
          </a:xfrm>
          <a:prstGeom prst="rect">
            <a:avLst/>
          </a:prstGeom>
        </p:spPr>
        <p:txBody>
          <a:bodyPr vert="horz" lIns="91440" tIns="45720" rIns="91440" bIns="45720" rtlCol="0" anchor="ctr" anchorCtr="0">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50000"/>
              </a:lnSpc>
            </a:pPr>
            <a:r>
              <a:rPr lang="zh-CN" altLang="en-US" sz="4800" dirty="0">
                <a:latin typeface="方正启体简体" panose="03000509000000000000" charset="-122"/>
                <a:ea typeface="方正启体简体" panose="03000509000000000000" charset="-122"/>
                <a:cs typeface="方正启体简体" panose="03000509000000000000" charset="-122"/>
                <a:sym typeface="+mn-ea"/>
              </a:rPr>
              <a:t>救救我们的祖国吧！！！！</a:t>
            </a:r>
            <a:endParaRPr lang="en-US" altLang="zh-CN" sz="4800" dirty="0">
              <a:latin typeface="方正启体简体" panose="03000509000000000000" charset="-122"/>
              <a:ea typeface="方正启体简体" panose="03000509000000000000" charset="-122"/>
              <a:cs typeface="方正启体简体" panose="03000509000000000000" charset="-122"/>
              <a:sym typeface="+mn-ea"/>
            </a:endParaRPr>
          </a:p>
          <a:p>
            <a:pPr algn="ctr">
              <a:lnSpc>
                <a:spcPct val="150000"/>
              </a:lnSpc>
            </a:pPr>
            <a:endParaRPr lang="en-US" altLang="zh-CN" sz="4800" dirty="0">
              <a:latin typeface="方正启体简体" panose="03000509000000000000" charset="-122"/>
              <a:ea typeface="方正启体简体" panose="03000509000000000000" charset="-122"/>
              <a:cs typeface="方正启体简体" panose="03000509000000000000" charset="-122"/>
              <a:sym typeface="+mn-ea"/>
            </a:endParaRPr>
          </a:p>
          <a:p>
            <a:pPr algn="ctr">
              <a:lnSpc>
                <a:spcPct val="150000"/>
              </a:lnSpc>
            </a:pPr>
            <a:r>
              <a:rPr lang="zh-CN" altLang="en-US" sz="4800" dirty="0">
                <a:latin typeface="方正启体简体" panose="03000509000000000000" charset="-122"/>
                <a:ea typeface="方正启体简体" panose="03000509000000000000" charset="-122"/>
                <a:cs typeface="方正启体简体" panose="03000509000000000000" charset="-122"/>
                <a:sym typeface="+mn-ea"/>
              </a:rPr>
              <a:t>戊戌变法</a:t>
            </a:r>
            <a:endParaRPr lang="en-US" altLang="zh-CN" sz="4800" dirty="0">
              <a:latin typeface="方正启体简体" panose="03000509000000000000" charset="-122"/>
              <a:ea typeface="方正启体简体" panose="03000509000000000000" charset="-122"/>
              <a:cs typeface="方正启体简体" panose="03000509000000000000" charset="-122"/>
              <a:sym typeface="+mn-ea"/>
            </a:endParaRPr>
          </a:p>
        </p:txBody>
      </p:sp>
      <p:sp>
        <p:nvSpPr>
          <p:cNvPr id="5" name=" 220"/>
          <p:cNvSpPr/>
          <p:nvPr/>
        </p:nvSpPr>
        <p:spPr>
          <a:xfrm>
            <a:off x="0" y="-9525"/>
            <a:ext cx="3928745" cy="622935"/>
          </a:xfrm>
          <a:prstGeom prst="homePlate">
            <a:avLst/>
          </a:prstGeom>
          <a:solidFill>
            <a:schemeClr val="accent6">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Ⅳ</a:t>
            </a:r>
            <a:r>
              <a:rPr lang="zh-CN" altLang="en-US" sz="2400" b="1">
                <a:solidFill>
                  <a:schemeClr val="tx1"/>
                </a:solidFill>
                <a:latin typeface="方正启体简体" panose="03000509000000000000" charset="-122"/>
                <a:ea typeface="方正启体简体" panose="03000509000000000000" charset="-122"/>
              </a:rPr>
              <a:t>：戊戌变法</a:t>
            </a:r>
          </a:p>
        </p:txBody>
      </p:sp>
    </p:spTree>
    <p:custDataLst>
      <p:tags r:id="rId1"/>
    </p:custData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nvSpPr>
        <p:spPr>
          <a:xfrm>
            <a:off x="1945640" y="613410"/>
            <a:ext cx="8301355" cy="2278380"/>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50000"/>
              </a:lnSpc>
            </a:pPr>
            <a:r>
              <a:rPr lang="zh-CN" altLang="en-US" sz="3600">
                <a:latin typeface="方正启体简体" panose="03000509000000000000" charset="-122"/>
                <a:ea typeface="方正启体简体" panose="03000509000000000000" charset="-122"/>
                <a:cs typeface="方正启体简体" panose="03000509000000000000" charset="-122"/>
              </a:rPr>
              <a:t>我们斗志昂扬，我们信心满满！</a:t>
            </a:r>
          </a:p>
          <a:p>
            <a:pPr algn="ctr">
              <a:lnSpc>
                <a:spcPct val="150000"/>
              </a:lnSpc>
            </a:pPr>
            <a:r>
              <a:rPr lang="en-US" altLang="zh-CN" sz="3600">
                <a:latin typeface="方正启体简体" panose="03000509000000000000" charset="-122"/>
                <a:ea typeface="方正启体简体" panose="03000509000000000000" charset="-122"/>
                <a:cs typeface="方正启体简体" panose="03000509000000000000" charset="-122"/>
                <a:sym typeface="+mn-ea"/>
              </a:rPr>
              <a:t>“</a:t>
            </a:r>
            <a:r>
              <a:rPr lang="zh-CN" altLang="en-US" sz="3600">
                <a:latin typeface="方正启体简体" panose="03000509000000000000" charset="-122"/>
                <a:ea typeface="方正启体简体" panose="03000509000000000000" charset="-122"/>
                <a:cs typeface="方正启体简体" panose="03000509000000000000" charset="-122"/>
                <a:sym typeface="+mn-ea"/>
              </a:rPr>
              <a:t>天朝新人类，大胆改革！</a:t>
            </a:r>
            <a:r>
              <a:rPr lang="en-US" altLang="zh-CN" sz="3600">
                <a:latin typeface="方正启体简体" panose="03000509000000000000" charset="-122"/>
                <a:ea typeface="方正启体简体" panose="03000509000000000000" charset="-122"/>
                <a:cs typeface="方正启体简体" panose="03000509000000000000" charset="-122"/>
                <a:sym typeface="+mn-ea"/>
              </a:rPr>
              <a:t>”</a:t>
            </a:r>
          </a:p>
        </p:txBody>
      </p:sp>
      <p:grpSp>
        <p:nvGrpSpPr>
          <p:cNvPr id="2" name="组合 1"/>
          <p:cNvGrpSpPr/>
          <p:nvPr/>
        </p:nvGrpSpPr>
        <p:grpSpPr>
          <a:xfrm>
            <a:off x="3638550" y="2984500"/>
            <a:ext cx="5169714" cy="3429000"/>
            <a:chOff x="6267" y="3829"/>
            <a:chExt cx="6353" cy="5400"/>
          </a:xfrm>
        </p:grpSpPr>
        <p:grpSp>
          <p:nvGrpSpPr>
            <p:cNvPr id="34" name="组合 33"/>
            <p:cNvGrpSpPr/>
            <p:nvPr/>
          </p:nvGrpSpPr>
          <p:grpSpPr>
            <a:xfrm>
              <a:off x="6267" y="3829"/>
              <a:ext cx="6353" cy="4092"/>
              <a:chOff x="9212" y="4186"/>
              <a:chExt cx="6353" cy="4092"/>
            </a:xfrm>
          </p:grpSpPr>
          <p:pic>
            <p:nvPicPr>
              <p:cNvPr id="12" name="图片 11"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9267" y="6063"/>
                <a:ext cx="1889" cy="1816"/>
              </a:xfrm>
              <a:prstGeom prst="rect">
                <a:avLst/>
              </a:prstGeom>
            </p:spPr>
          </p:pic>
          <p:pic>
            <p:nvPicPr>
              <p:cNvPr id="13" name="图片 12"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0692" y="5447"/>
                <a:ext cx="1889" cy="1816"/>
              </a:xfrm>
              <a:prstGeom prst="rect">
                <a:avLst/>
              </a:prstGeom>
            </p:spPr>
          </p:pic>
          <p:pic>
            <p:nvPicPr>
              <p:cNvPr id="14" name="图片 13"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2359" y="5447"/>
                <a:ext cx="1889" cy="1816"/>
              </a:xfrm>
              <a:prstGeom prst="rect">
                <a:avLst/>
              </a:prstGeom>
            </p:spPr>
          </p:pic>
          <p:grpSp>
            <p:nvGrpSpPr>
              <p:cNvPr id="28" name="组合 27"/>
              <p:cNvGrpSpPr/>
              <p:nvPr/>
            </p:nvGrpSpPr>
            <p:grpSpPr>
              <a:xfrm>
                <a:off x="10476" y="4186"/>
                <a:ext cx="4166" cy="3924"/>
                <a:chOff x="14878" y="4186"/>
                <a:chExt cx="4166" cy="3924"/>
              </a:xfrm>
            </p:grpSpPr>
            <p:pic>
              <p:nvPicPr>
                <p:cNvPr id="17" name="图片 16"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4878" y="6433"/>
                  <a:ext cx="1480" cy="1423"/>
                </a:xfrm>
                <a:prstGeom prst="rect">
                  <a:avLst/>
                </a:prstGeom>
              </p:spPr>
            </p:pic>
            <p:pic>
              <p:nvPicPr>
                <p:cNvPr id="21" name="图片 20" descr="timgY7ZLBR12"/>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15094" y="4186"/>
                  <a:ext cx="2944" cy="3925"/>
                </a:xfrm>
                <a:prstGeom prst="rect">
                  <a:avLst/>
                </a:prstGeom>
              </p:spPr>
            </p:pic>
            <p:pic>
              <p:nvPicPr>
                <p:cNvPr id="22" name="图片 21"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5558" y="6688"/>
                  <a:ext cx="1480" cy="1423"/>
                </a:xfrm>
                <a:prstGeom prst="rect">
                  <a:avLst/>
                </a:prstGeom>
              </p:spPr>
            </p:pic>
            <p:pic>
              <p:nvPicPr>
                <p:cNvPr id="24" name="图片 23"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6761" y="6037"/>
                  <a:ext cx="1480" cy="1423"/>
                </a:xfrm>
                <a:prstGeom prst="rect">
                  <a:avLst/>
                </a:prstGeom>
              </p:spPr>
            </p:pic>
            <p:pic>
              <p:nvPicPr>
                <p:cNvPr id="23" name="图片 22"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6558" y="6688"/>
                  <a:ext cx="1480" cy="1423"/>
                </a:xfrm>
                <a:prstGeom prst="rect">
                  <a:avLst/>
                </a:prstGeom>
              </p:spPr>
            </p:pic>
            <p:pic>
              <p:nvPicPr>
                <p:cNvPr id="26" name="图片 25"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4878" y="5840"/>
                  <a:ext cx="1480" cy="1423"/>
                </a:xfrm>
                <a:prstGeom prst="rect">
                  <a:avLst/>
                </a:prstGeom>
              </p:spPr>
            </p:pic>
            <p:pic>
              <p:nvPicPr>
                <p:cNvPr id="27" name="图片 26"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4878" y="6456"/>
                  <a:ext cx="1480" cy="1423"/>
                </a:xfrm>
                <a:prstGeom prst="rect">
                  <a:avLst/>
                </a:prstGeom>
              </p:spPr>
            </p:pic>
            <p:pic>
              <p:nvPicPr>
                <p:cNvPr id="25" name="图片 24"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7564" y="6688"/>
                  <a:ext cx="1480" cy="1423"/>
                </a:xfrm>
                <a:prstGeom prst="rect">
                  <a:avLst/>
                </a:prstGeom>
              </p:spPr>
            </p:pic>
          </p:grpSp>
          <p:pic>
            <p:nvPicPr>
              <p:cNvPr id="29" name="图片 28"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9981" y="6856"/>
                <a:ext cx="1480" cy="1423"/>
              </a:xfrm>
              <a:prstGeom prst="rect">
                <a:avLst/>
              </a:prstGeom>
            </p:spPr>
          </p:pic>
          <p:pic>
            <p:nvPicPr>
              <p:cNvPr id="30" name="图片 29"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9212" y="6856"/>
                <a:ext cx="1480" cy="1423"/>
              </a:xfrm>
              <a:prstGeom prst="rect">
                <a:avLst/>
              </a:prstGeom>
            </p:spPr>
          </p:pic>
          <p:pic>
            <p:nvPicPr>
              <p:cNvPr id="31" name="图片 30"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3463" y="6063"/>
                <a:ext cx="1480" cy="1423"/>
              </a:xfrm>
              <a:prstGeom prst="rect">
                <a:avLst/>
              </a:prstGeom>
            </p:spPr>
          </p:pic>
          <p:pic>
            <p:nvPicPr>
              <p:cNvPr id="32" name="图片 31"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3162" y="6856"/>
                <a:ext cx="1480" cy="1423"/>
              </a:xfrm>
              <a:prstGeom prst="rect">
                <a:avLst/>
              </a:prstGeom>
            </p:spPr>
          </p:pic>
          <p:pic>
            <p:nvPicPr>
              <p:cNvPr id="33" name="图片 32"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4085" y="6433"/>
                <a:ext cx="1480" cy="1423"/>
              </a:xfrm>
              <a:prstGeom prst="rect">
                <a:avLst/>
              </a:prstGeom>
            </p:spPr>
          </p:pic>
        </p:grpSp>
        <p:sp>
          <p:nvSpPr>
            <p:cNvPr id="3" name="文本框 2"/>
            <p:cNvSpPr txBox="1"/>
            <p:nvPr/>
          </p:nvSpPr>
          <p:spPr>
            <a:xfrm>
              <a:off x="6494" y="7922"/>
              <a:ext cx="5586" cy="1307"/>
            </a:xfrm>
            <a:prstGeom prst="rect">
              <a:avLst/>
            </a:prstGeom>
            <a:noFill/>
          </p:spPr>
          <p:txBody>
            <a:bodyPr wrap="square" rtlCol="0">
              <a:spAutoFit/>
            </a:bodyPr>
            <a:lstStyle/>
            <a:p>
              <a:r>
                <a:rPr lang="zh-CN" altLang="en-US" sz="4800">
                  <a:latin typeface="方正启体简体" panose="03000509000000000000" charset="-122"/>
                  <a:ea typeface="方正启体简体" panose="03000509000000000000" charset="-122"/>
                </a:rPr>
                <a:t>你再再再过来啊！</a:t>
              </a:r>
            </a:p>
          </p:txBody>
        </p:sp>
      </p:grpSp>
      <p:sp>
        <p:nvSpPr>
          <p:cNvPr id="5" name=" 220"/>
          <p:cNvSpPr/>
          <p:nvPr/>
        </p:nvSpPr>
        <p:spPr>
          <a:xfrm>
            <a:off x="0" y="-9525"/>
            <a:ext cx="3928745" cy="622935"/>
          </a:xfrm>
          <a:prstGeom prst="homePlate">
            <a:avLst/>
          </a:prstGeom>
          <a:solidFill>
            <a:schemeClr val="accent6">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Ⅳ</a:t>
            </a:r>
            <a:r>
              <a:rPr lang="zh-CN" altLang="en-US" sz="2400" b="1">
                <a:solidFill>
                  <a:schemeClr val="tx1"/>
                </a:solidFill>
                <a:latin typeface="方正启体简体" panose="03000509000000000000" charset="-122"/>
                <a:ea typeface="方正启体简体" panose="03000509000000000000" charset="-122"/>
              </a:rPr>
              <a:t>：戊戌变法</a:t>
            </a:r>
          </a:p>
        </p:txBody>
      </p:sp>
    </p:spTree>
    <p:custDataLst>
      <p:tags r:id="rId1"/>
    </p:custDataLst>
    <p:extLst>
      <p:ext uri="{BB962C8B-B14F-4D97-AF65-F5344CB8AC3E}">
        <p14:creationId xmlns:p14="http://schemas.microsoft.com/office/powerpoint/2010/main" val="1845653368"/>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 220"/>
          <p:cNvSpPr/>
          <p:nvPr/>
        </p:nvSpPr>
        <p:spPr>
          <a:xfrm>
            <a:off x="0" y="-9525"/>
            <a:ext cx="3928745" cy="622935"/>
          </a:xfrm>
          <a:prstGeom prst="homePlate">
            <a:avLst/>
          </a:prstGeom>
          <a:solidFill>
            <a:schemeClr val="accent6">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Ⅳ</a:t>
            </a:r>
            <a:r>
              <a:rPr lang="zh-CN" altLang="en-US" sz="2400" b="1">
                <a:solidFill>
                  <a:schemeClr val="tx1"/>
                </a:solidFill>
                <a:latin typeface="方正启体简体" panose="03000509000000000000" charset="-122"/>
                <a:ea typeface="方正启体简体" panose="03000509000000000000" charset="-122"/>
              </a:rPr>
              <a:t>：戊戌变法</a:t>
            </a:r>
          </a:p>
        </p:txBody>
      </p:sp>
      <p:sp>
        <p:nvSpPr>
          <p:cNvPr id="6" name="矩形 5">
            <a:extLst>
              <a:ext uri="{FF2B5EF4-FFF2-40B4-BE49-F238E27FC236}">
                <a16:creationId xmlns:a16="http://schemas.microsoft.com/office/drawing/2014/main" id="{EE37C542-C63C-CB4A-A66E-D427BA8A1A9B}"/>
              </a:ext>
            </a:extLst>
          </p:cNvPr>
          <p:cNvSpPr/>
          <p:nvPr/>
        </p:nvSpPr>
        <p:spPr>
          <a:xfrm>
            <a:off x="837060" y="1838109"/>
            <a:ext cx="10763535" cy="2516073"/>
          </a:xfrm>
          <a:prstGeom prst="rect">
            <a:avLst/>
          </a:prstGeom>
        </p:spPr>
        <p:txBody>
          <a:bodyPr wrap="square">
            <a:spAutoFit/>
          </a:bodyPr>
          <a:lstStyle/>
          <a:p>
            <a:pPr algn="ctr">
              <a:lnSpc>
                <a:spcPct val="150000"/>
              </a:lnSpc>
            </a:pPr>
            <a:r>
              <a:rPr lang="zh-CN" altLang="en-US" sz="3600" dirty="0">
                <a:ea typeface="方正启体简体" panose="03000509000000000000" charset="-122"/>
              </a:rPr>
              <a:t>经过</a:t>
            </a:r>
            <a:r>
              <a:rPr lang="en-US" altLang="zh-CN" sz="3600" dirty="0">
                <a:ea typeface="方正启体简体" panose="03000509000000000000" charset="-122"/>
              </a:rPr>
              <a:t>103</a:t>
            </a:r>
            <a:r>
              <a:rPr lang="zh-CN" altLang="en-US" sz="3600" dirty="0">
                <a:ea typeface="方正启体简体" panose="03000509000000000000" charset="-122"/>
              </a:rPr>
              <a:t>天的奋斗</a:t>
            </a:r>
          </a:p>
          <a:p>
            <a:pPr algn="ctr">
              <a:lnSpc>
                <a:spcPct val="150000"/>
              </a:lnSpc>
            </a:pPr>
            <a:endParaRPr lang="en-US" altLang="zh-CN" sz="3600" dirty="0">
              <a:ea typeface="方正启体简体" panose="03000509000000000000" charset="-122"/>
            </a:endParaRPr>
          </a:p>
          <a:p>
            <a:pPr algn="ctr">
              <a:lnSpc>
                <a:spcPct val="150000"/>
              </a:lnSpc>
            </a:pPr>
            <a:r>
              <a:rPr lang="en-US" altLang="zh-CN" sz="3600" dirty="0">
                <a:ea typeface="方正启体简体" panose="03000509000000000000" charset="-122"/>
              </a:rPr>
              <a:t>1898</a:t>
            </a:r>
            <a:r>
              <a:rPr lang="zh-CN" altLang="en-US" sz="3600" dirty="0">
                <a:ea typeface="方正启体简体" panose="03000509000000000000" charset="-122"/>
              </a:rPr>
              <a:t>年</a:t>
            </a:r>
            <a:r>
              <a:rPr lang="en-US" altLang="zh-CN" sz="3600" dirty="0">
                <a:ea typeface="方正启体简体" panose="03000509000000000000" charset="-122"/>
              </a:rPr>
              <a:t>6</a:t>
            </a:r>
            <a:r>
              <a:rPr lang="zh-CN" altLang="en-US" sz="3600" dirty="0">
                <a:ea typeface="方正启体简体" panose="03000509000000000000" charset="-122"/>
              </a:rPr>
              <a:t>月</a:t>
            </a:r>
            <a:r>
              <a:rPr lang="en-US" altLang="zh-CN" sz="3600" dirty="0">
                <a:ea typeface="方正启体简体" panose="03000509000000000000" charset="-122"/>
              </a:rPr>
              <a:t>11</a:t>
            </a:r>
            <a:r>
              <a:rPr lang="zh-CN" altLang="en-US" sz="3600" dirty="0">
                <a:ea typeface="方正启体简体" panose="03000509000000000000" charset="-122"/>
              </a:rPr>
              <a:t>日～</a:t>
            </a:r>
            <a:r>
              <a:rPr lang="zh-CN" altLang="en-US" sz="3600" dirty="0">
                <a:latin typeface="+mj-lt"/>
                <a:ea typeface="方正启体简体" panose="03000509000000000000" charset="-122"/>
                <a:cs typeface="+mj-cs"/>
              </a:rPr>
              <a:t>1898年9月21日</a:t>
            </a:r>
            <a:endParaRPr lang="en-US" altLang="zh-CN" sz="3600" dirty="0">
              <a:latin typeface="+mj-lt"/>
              <a:ea typeface="方正启体简体" panose="03000509000000000000" charset="-122"/>
              <a:cs typeface="+mj-cs"/>
            </a:endParaRPr>
          </a:p>
        </p:txBody>
      </p:sp>
    </p:spTree>
    <p:custDataLst>
      <p:tags r:id="rId1"/>
    </p:custDataLst>
    <p:extLst>
      <p:ext uri="{BB962C8B-B14F-4D97-AF65-F5344CB8AC3E}">
        <p14:creationId xmlns:p14="http://schemas.microsoft.com/office/powerpoint/2010/main" val="267823961"/>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 220"/>
          <p:cNvSpPr/>
          <p:nvPr/>
        </p:nvSpPr>
        <p:spPr>
          <a:xfrm>
            <a:off x="0" y="-9525"/>
            <a:ext cx="3928745" cy="622935"/>
          </a:xfrm>
          <a:prstGeom prst="homePlate">
            <a:avLst/>
          </a:prstGeom>
          <a:solidFill>
            <a:schemeClr val="accent6">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Ⅳ</a:t>
            </a:r>
            <a:r>
              <a:rPr lang="zh-CN" altLang="en-US" sz="2400" b="1">
                <a:solidFill>
                  <a:schemeClr val="tx1"/>
                </a:solidFill>
                <a:latin typeface="方正启体简体" panose="03000509000000000000" charset="-122"/>
                <a:ea typeface="方正启体简体" panose="03000509000000000000" charset="-122"/>
              </a:rPr>
              <a:t>：戊戌变法</a:t>
            </a:r>
          </a:p>
        </p:txBody>
      </p:sp>
      <p:sp>
        <p:nvSpPr>
          <p:cNvPr id="6" name="矩形 5">
            <a:extLst>
              <a:ext uri="{FF2B5EF4-FFF2-40B4-BE49-F238E27FC236}">
                <a16:creationId xmlns:a16="http://schemas.microsoft.com/office/drawing/2014/main" id="{EE37C542-C63C-CB4A-A66E-D427BA8A1A9B}"/>
              </a:ext>
            </a:extLst>
          </p:cNvPr>
          <p:cNvSpPr/>
          <p:nvPr/>
        </p:nvSpPr>
        <p:spPr>
          <a:xfrm>
            <a:off x="823413" y="1305846"/>
            <a:ext cx="10763535" cy="2516073"/>
          </a:xfrm>
          <a:prstGeom prst="rect">
            <a:avLst/>
          </a:prstGeom>
        </p:spPr>
        <p:txBody>
          <a:bodyPr wrap="square">
            <a:spAutoFit/>
          </a:bodyPr>
          <a:lstStyle/>
          <a:p>
            <a:pPr>
              <a:lnSpc>
                <a:spcPct val="150000"/>
              </a:lnSpc>
            </a:pPr>
            <a:r>
              <a:rPr lang="zh-CN" altLang="en-US" sz="3600" dirty="0">
                <a:latin typeface="+mj-lt"/>
                <a:ea typeface="方正启体简体" panose="03000509000000000000" charset="-122"/>
                <a:cs typeface="+mj-cs"/>
              </a:rPr>
              <a:t>1898年9月21日，凌晨。</a:t>
            </a:r>
            <a:endParaRPr lang="en-US" altLang="zh-CN" sz="3600" dirty="0">
              <a:latin typeface="+mj-lt"/>
              <a:ea typeface="方正启体简体" panose="03000509000000000000" charset="-122"/>
              <a:cs typeface="+mj-cs"/>
            </a:endParaRPr>
          </a:p>
          <a:p>
            <a:pPr>
              <a:lnSpc>
                <a:spcPct val="150000"/>
              </a:lnSpc>
            </a:pPr>
            <a:endParaRPr lang="en-US" altLang="zh-CN" sz="3600" dirty="0">
              <a:latin typeface="+mj-lt"/>
              <a:ea typeface="方正启体简体" panose="03000509000000000000" charset="-122"/>
              <a:cs typeface="+mj-cs"/>
            </a:endParaRPr>
          </a:p>
          <a:p>
            <a:pPr>
              <a:lnSpc>
                <a:spcPct val="150000"/>
              </a:lnSpc>
            </a:pPr>
            <a:r>
              <a:rPr lang="zh-CN" altLang="en-US" sz="3600" dirty="0">
                <a:latin typeface="+mj-lt"/>
                <a:ea typeface="方正启体简体" panose="03000509000000000000" charset="-122"/>
                <a:cs typeface="+mj-cs"/>
              </a:rPr>
              <a:t>慈禧太后再次临朝“训政”，“戊戌变法”失败。</a:t>
            </a:r>
          </a:p>
        </p:txBody>
      </p:sp>
      <p:pic>
        <p:nvPicPr>
          <p:cNvPr id="7" name="图片 6">
            <a:extLst>
              <a:ext uri="{FF2B5EF4-FFF2-40B4-BE49-F238E27FC236}">
                <a16:creationId xmlns:a16="http://schemas.microsoft.com/office/drawing/2014/main" id="{E6AEBDCA-F549-664A-8DEF-1358AC53E33E}"/>
              </a:ext>
            </a:extLst>
          </p:cNvPr>
          <p:cNvPicPr>
            <a:picLocks noChangeAspect="1"/>
          </p:cNvPicPr>
          <p:nvPr/>
        </p:nvPicPr>
        <p:blipFill>
          <a:blip r:embed="rId4"/>
          <a:stretch>
            <a:fillRect/>
          </a:stretch>
        </p:blipFill>
        <p:spPr>
          <a:xfrm>
            <a:off x="8038530" y="4575874"/>
            <a:ext cx="4153469" cy="2282126"/>
          </a:xfrm>
          <a:prstGeom prst="rect">
            <a:avLst/>
          </a:prstGeom>
        </p:spPr>
      </p:pic>
    </p:spTree>
    <p:custDataLst>
      <p:tags r:id="rId1"/>
    </p:custDataLst>
    <p:extLst>
      <p:ext uri="{BB962C8B-B14F-4D97-AF65-F5344CB8AC3E}">
        <p14:creationId xmlns:p14="http://schemas.microsoft.com/office/powerpoint/2010/main" val="2822168889"/>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 220"/>
          <p:cNvSpPr/>
          <p:nvPr/>
        </p:nvSpPr>
        <p:spPr>
          <a:xfrm>
            <a:off x="0" y="-9525"/>
            <a:ext cx="3928745" cy="622935"/>
          </a:xfrm>
          <a:prstGeom prst="homePlate">
            <a:avLst/>
          </a:prstGeom>
          <a:solidFill>
            <a:schemeClr val="accent6">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Ⅳ</a:t>
            </a:r>
            <a:r>
              <a:rPr lang="zh-CN" altLang="en-US" sz="2400" b="1">
                <a:solidFill>
                  <a:schemeClr val="tx1"/>
                </a:solidFill>
                <a:latin typeface="方正启体简体" panose="03000509000000000000" charset="-122"/>
                <a:ea typeface="方正启体简体" panose="03000509000000000000" charset="-122"/>
              </a:rPr>
              <a:t>：戊戌变法</a:t>
            </a:r>
          </a:p>
        </p:txBody>
      </p:sp>
      <p:sp>
        <p:nvSpPr>
          <p:cNvPr id="6" name="矩形 5">
            <a:extLst>
              <a:ext uri="{FF2B5EF4-FFF2-40B4-BE49-F238E27FC236}">
                <a16:creationId xmlns:a16="http://schemas.microsoft.com/office/drawing/2014/main" id="{EE37C542-C63C-CB4A-A66E-D427BA8A1A9B}"/>
              </a:ext>
            </a:extLst>
          </p:cNvPr>
          <p:cNvSpPr/>
          <p:nvPr/>
        </p:nvSpPr>
        <p:spPr>
          <a:xfrm>
            <a:off x="1495195" y="1436389"/>
            <a:ext cx="3549879" cy="769441"/>
          </a:xfrm>
          <a:prstGeom prst="rect">
            <a:avLst/>
          </a:prstGeom>
        </p:spPr>
        <p:txBody>
          <a:bodyPr wrap="square">
            <a:spAutoFit/>
          </a:bodyPr>
          <a:lstStyle/>
          <a:p>
            <a:r>
              <a:rPr lang="zh-CN" altLang="en-US" sz="4400" dirty="0">
                <a:latin typeface="FZQiTi-S14S" panose="03000509000000000000" pitchFamily="66" charset="-122"/>
                <a:ea typeface="FZQiTi-S14S" panose="03000509000000000000" pitchFamily="66" charset="-122"/>
              </a:rPr>
              <a:t>兄弟，逃吧</a:t>
            </a:r>
          </a:p>
        </p:txBody>
      </p:sp>
      <p:pic>
        <p:nvPicPr>
          <p:cNvPr id="4" name="内容占位符 3">
            <a:extLst>
              <a:ext uri="{FF2B5EF4-FFF2-40B4-BE49-F238E27FC236}">
                <a16:creationId xmlns:a16="http://schemas.microsoft.com/office/drawing/2014/main" id="{68EB2062-E040-8446-A688-8E986B792F0F}"/>
              </a:ext>
            </a:extLst>
          </p:cNvPr>
          <p:cNvPicPr>
            <a:picLocks noGrp="1" noChangeAspect="1"/>
          </p:cNvPicPr>
          <p:nvPr>
            <p:ph idx="1"/>
          </p:nvPr>
        </p:nvPicPr>
        <p:blipFill>
          <a:blip r:embed="rId4"/>
          <a:srcRect l="12580" r="10928"/>
          <a:stretch>
            <a:fillRect/>
          </a:stretch>
        </p:blipFill>
        <p:spPr>
          <a:xfrm>
            <a:off x="899794" y="2382520"/>
            <a:ext cx="2058035" cy="2675890"/>
          </a:xfrm>
          <a:prstGeom prst="ellipse">
            <a:avLst/>
          </a:prstGeom>
        </p:spPr>
      </p:pic>
      <p:sp>
        <p:nvSpPr>
          <p:cNvPr id="5" name="文本框 4">
            <a:extLst>
              <a:ext uri="{FF2B5EF4-FFF2-40B4-BE49-F238E27FC236}">
                <a16:creationId xmlns:a16="http://schemas.microsoft.com/office/drawing/2014/main" id="{29A73BDF-FD4E-D846-8228-E04E38BD0104}"/>
              </a:ext>
            </a:extLst>
          </p:cNvPr>
          <p:cNvSpPr txBox="1"/>
          <p:nvPr/>
        </p:nvSpPr>
        <p:spPr>
          <a:xfrm>
            <a:off x="1165543" y="5140960"/>
            <a:ext cx="1525270" cy="583565"/>
          </a:xfrm>
          <a:prstGeom prst="rect">
            <a:avLst/>
          </a:prstGeom>
          <a:noFill/>
        </p:spPr>
        <p:txBody>
          <a:bodyPr wrap="square" rtlCol="0">
            <a:spAutoFit/>
          </a:bodyPr>
          <a:lstStyle/>
          <a:p>
            <a:r>
              <a:rPr lang="zh-CN" altLang="en-US" sz="3200" dirty="0">
                <a:latin typeface="方正清刻本悦宋简体" panose="02000000000000000000" charset="-122"/>
                <a:ea typeface="方正清刻本悦宋简体" panose="02000000000000000000" charset="-122"/>
              </a:rPr>
              <a:t>康有为</a:t>
            </a:r>
          </a:p>
        </p:txBody>
      </p:sp>
      <p:pic>
        <p:nvPicPr>
          <p:cNvPr id="7" name="图片 6" descr="u=3131474412,4111093482&amp;fm=214&amp;gp=0[1]">
            <a:extLst>
              <a:ext uri="{FF2B5EF4-FFF2-40B4-BE49-F238E27FC236}">
                <a16:creationId xmlns:a16="http://schemas.microsoft.com/office/drawing/2014/main" id="{C6CB0329-4F71-0F4D-88F2-F9267E5897C0}"/>
              </a:ext>
            </a:extLst>
          </p:cNvPr>
          <p:cNvPicPr>
            <a:picLocks noChangeAspect="1"/>
          </p:cNvPicPr>
          <p:nvPr/>
        </p:nvPicPr>
        <p:blipFill>
          <a:blip r:embed="rId5"/>
          <a:srcRect t="1675" b="5290"/>
          <a:stretch>
            <a:fillRect/>
          </a:stretch>
        </p:blipFill>
        <p:spPr>
          <a:xfrm>
            <a:off x="2957829" y="2340928"/>
            <a:ext cx="2087245" cy="2758440"/>
          </a:xfrm>
          <a:prstGeom prst="ellipse">
            <a:avLst/>
          </a:prstGeom>
        </p:spPr>
      </p:pic>
      <p:sp>
        <p:nvSpPr>
          <p:cNvPr id="8" name="文本框 7">
            <a:extLst>
              <a:ext uri="{FF2B5EF4-FFF2-40B4-BE49-F238E27FC236}">
                <a16:creationId xmlns:a16="http://schemas.microsoft.com/office/drawing/2014/main" id="{754F9010-A155-CC42-8217-E8871E775693}"/>
              </a:ext>
            </a:extLst>
          </p:cNvPr>
          <p:cNvSpPr txBox="1"/>
          <p:nvPr/>
        </p:nvSpPr>
        <p:spPr>
          <a:xfrm>
            <a:off x="3298835" y="5105481"/>
            <a:ext cx="1525270" cy="583565"/>
          </a:xfrm>
          <a:prstGeom prst="rect">
            <a:avLst/>
          </a:prstGeom>
          <a:noFill/>
        </p:spPr>
        <p:txBody>
          <a:bodyPr wrap="square" rtlCol="0">
            <a:spAutoFit/>
          </a:bodyPr>
          <a:lstStyle/>
          <a:p>
            <a:r>
              <a:rPr lang="zh-CN" altLang="en-US" sz="3200" dirty="0">
                <a:latin typeface="方正清刻本悦宋简体" panose="02000000000000000000" charset="-122"/>
                <a:ea typeface="方正清刻本悦宋简体" panose="02000000000000000000" charset="-122"/>
              </a:rPr>
              <a:t>梁启超</a:t>
            </a:r>
          </a:p>
        </p:txBody>
      </p:sp>
      <p:pic>
        <p:nvPicPr>
          <p:cNvPr id="9" name="图片 8" descr="bki-20130620164444-1802326628[1]">
            <a:extLst>
              <a:ext uri="{FF2B5EF4-FFF2-40B4-BE49-F238E27FC236}">
                <a16:creationId xmlns:a16="http://schemas.microsoft.com/office/drawing/2014/main" id="{648FCFF5-3E0D-B841-820B-B0E04E76336A}"/>
              </a:ext>
            </a:extLst>
          </p:cNvPr>
          <p:cNvPicPr>
            <a:picLocks noChangeAspect="1"/>
          </p:cNvPicPr>
          <p:nvPr/>
        </p:nvPicPr>
        <p:blipFill>
          <a:blip r:embed="rId6"/>
          <a:stretch>
            <a:fillRect/>
          </a:stretch>
        </p:blipFill>
        <p:spPr>
          <a:xfrm>
            <a:off x="8496935" y="2242503"/>
            <a:ext cx="2105025" cy="2856865"/>
          </a:xfrm>
          <a:prstGeom prst="ellipse">
            <a:avLst/>
          </a:prstGeom>
        </p:spPr>
      </p:pic>
      <p:sp>
        <p:nvSpPr>
          <p:cNvPr id="10" name="文本框 9">
            <a:extLst>
              <a:ext uri="{FF2B5EF4-FFF2-40B4-BE49-F238E27FC236}">
                <a16:creationId xmlns:a16="http://schemas.microsoft.com/office/drawing/2014/main" id="{BAFF8AFD-C0AC-7345-BE29-DFD701F3B2DD}"/>
              </a:ext>
            </a:extLst>
          </p:cNvPr>
          <p:cNvSpPr txBox="1"/>
          <p:nvPr/>
        </p:nvSpPr>
        <p:spPr>
          <a:xfrm>
            <a:off x="8940213" y="5140960"/>
            <a:ext cx="1525270" cy="583565"/>
          </a:xfrm>
          <a:prstGeom prst="rect">
            <a:avLst/>
          </a:prstGeom>
          <a:noFill/>
        </p:spPr>
        <p:txBody>
          <a:bodyPr wrap="square" rtlCol="0">
            <a:spAutoFit/>
          </a:bodyPr>
          <a:lstStyle/>
          <a:p>
            <a:r>
              <a:rPr lang="zh-CN" altLang="en-US" sz="3200" dirty="0">
                <a:latin typeface="方正清刻本悦宋简体" panose="02000000000000000000" charset="-122"/>
                <a:ea typeface="方正清刻本悦宋简体" panose="02000000000000000000" charset="-122"/>
              </a:rPr>
              <a:t>谭嗣同</a:t>
            </a:r>
          </a:p>
        </p:txBody>
      </p:sp>
      <p:sp>
        <p:nvSpPr>
          <p:cNvPr id="11" name="矩形 10">
            <a:extLst>
              <a:ext uri="{FF2B5EF4-FFF2-40B4-BE49-F238E27FC236}">
                <a16:creationId xmlns:a16="http://schemas.microsoft.com/office/drawing/2014/main" id="{F2DC0FAD-189B-194D-8FAC-71C3628C4510}"/>
              </a:ext>
            </a:extLst>
          </p:cNvPr>
          <p:cNvSpPr/>
          <p:nvPr/>
        </p:nvSpPr>
        <p:spPr>
          <a:xfrm>
            <a:off x="8159920" y="1431470"/>
            <a:ext cx="3549879" cy="769441"/>
          </a:xfrm>
          <a:prstGeom prst="rect">
            <a:avLst/>
          </a:prstGeom>
        </p:spPr>
        <p:txBody>
          <a:bodyPr wrap="square">
            <a:spAutoFit/>
          </a:bodyPr>
          <a:lstStyle/>
          <a:p>
            <a:r>
              <a:rPr lang="zh-CN" altLang="en-US" sz="4400" dirty="0">
                <a:latin typeface="FZQiTi-S14S" panose="03000509000000000000" pitchFamily="66" charset="-122"/>
                <a:ea typeface="FZQiTi-S14S" panose="03000509000000000000" pitchFamily="66" charset="-122"/>
              </a:rPr>
              <a:t>你们先走</a:t>
            </a:r>
            <a:r>
              <a:rPr lang="en-US" altLang="zh-CN" sz="4400" dirty="0">
                <a:latin typeface="FZQiTi-S14S" panose="03000509000000000000" pitchFamily="66" charset="-122"/>
                <a:ea typeface="FZQiTi-S14S" panose="03000509000000000000" pitchFamily="66" charset="-122"/>
              </a:rPr>
              <a:t>……</a:t>
            </a:r>
            <a:endParaRPr lang="zh-CN" altLang="en-US" sz="4400" dirty="0">
              <a:latin typeface="FZQiTi-S14S" panose="03000509000000000000" pitchFamily="66" charset="-122"/>
              <a:ea typeface="FZQiTi-S14S" panose="03000509000000000000" pitchFamily="66" charset="-122"/>
            </a:endParaRPr>
          </a:p>
        </p:txBody>
      </p:sp>
    </p:spTree>
    <p:custDataLst>
      <p:tags r:id="rId1"/>
    </p:custDataLst>
    <p:extLst>
      <p:ext uri="{BB962C8B-B14F-4D97-AF65-F5344CB8AC3E}">
        <p14:creationId xmlns:p14="http://schemas.microsoft.com/office/powerpoint/2010/main" val="1819160867"/>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205865" y="952500"/>
            <a:ext cx="5797550" cy="3331210"/>
          </a:xfrm>
        </p:spPr>
        <p:txBody>
          <a:bodyPr>
            <a:noAutofit/>
          </a:bodyPr>
          <a:lstStyle/>
          <a:p>
            <a:pPr marL="0" indent="0" algn="ctr">
              <a:lnSpc>
                <a:spcPct val="150000"/>
              </a:lnSpc>
              <a:buNone/>
            </a:pPr>
            <a:r>
              <a:rPr lang="zh-CN" altLang="en-US" sz="5400" dirty="0"/>
              <a:t>我们又又又失败了</a:t>
            </a:r>
          </a:p>
          <a:p>
            <a:pPr marL="0" indent="0" algn="ctr">
              <a:lnSpc>
                <a:spcPct val="150000"/>
              </a:lnSpc>
              <a:buNone/>
            </a:pPr>
            <a:endParaRPr lang="zh-CN" altLang="en-US" dirty="0"/>
          </a:p>
          <a:p>
            <a:pPr marL="0" indent="0" algn="ctr">
              <a:lnSpc>
                <a:spcPct val="150000"/>
              </a:lnSpc>
              <a:buNone/>
            </a:pPr>
            <a:r>
              <a:rPr lang="zh-CN" altLang="en-US" sz="5400" dirty="0"/>
              <a:t>只坚持了</a:t>
            </a:r>
            <a:r>
              <a:rPr lang="en-US" altLang="zh-CN" sz="5400" dirty="0"/>
              <a:t>103</a:t>
            </a:r>
            <a:r>
              <a:rPr lang="zh-CN" altLang="en-US" sz="5400" dirty="0"/>
              <a:t>天</a:t>
            </a:r>
          </a:p>
        </p:txBody>
      </p:sp>
      <p:pic>
        <p:nvPicPr>
          <p:cNvPr id="2" name="图片 1" descr="timg[4]"/>
          <p:cNvPicPr>
            <a:picLocks noChangeAspect="1"/>
          </p:cNvPicPr>
          <p:nvPr/>
        </p:nvPicPr>
        <p:blipFill>
          <a:blip r:embed="rId3">
            <a:clrChange>
              <a:clrFrom>
                <a:srgbClr val="FFFFFF">
                  <a:alpha val="100000"/>
                </a:srgbClr>
              </a:clrFrom>
              <a:clrTo>
                <a:srgbClr val="FFFFFF">
                  <a:alpha val="100000"/>
                  <a:alpha val="0"/>
                </a:srgbClr>
              </a:clrTo>
            </a:clrChange>
          </a:blip>
          <a:srcRect l="5203" t="33608" r="105" b="6812"/>
          <a:stretch>
            <a:fillRect/>
          </a:stretch>
        </p:blipFill>
        <p:spPr>
          <a:xfrm>
            <a:off x="6054090" y="4283710"/>
            <a:ext cx="6129655" cy="2571115"/>
          </a:xfrm>
          <a:prstGeom prst="rect">
            <a:avLst/>
          </a:prstGeom>
        </p:spPr>
      </p:pic>
      <p:sp>
        <p:nvSpPr>
          <p:cNvPr id="17" name=" 220"/>
          <p:cNvSpPr/>
          <p:nvPr/>
        </p:nvSpPr>
        <p:spPr>
          <a:xfrm>
            <a:off x="0" y="-9525"/>
            <a:ext cx="3928745" cy="622935"/>
          </a:xfrm>
          <a:prstGeom prst="homePlate">
            <a:avLst/>
          </a:prstGeom>
          <a:solidFill>
            <a:schemeClr val="accent6">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Ⅳ</a:t>
            </a:r>
            <a:r>
              <a:rPr lang="zh-CN" altLang="en-US" sz="2400" b="1">
                <a:solidFill>
                  <a:schemeClr val="tx1"/>
                </a:solidFill>
                <a:latin typeface="方正启体简体" panose="03000509000000000000" charset="-122"/>
                <a:ea typeface="方正启体简体" panose="03000509000000000000" charset="-122"/>
              </a:rPr>
              <a:t>：戊戌变法</a:t>
            </a:r>
          </a:p>
        </p:txBody>
      </p:sp>
    </p:spTree>
    <p:custDataLst>
      <p:tags r:id="rId1"/>
    </p:custData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853609" y="2354637"/>
            <a:ext cx="2965174" cy="1236704"/>
          </a:xfrm>
        </p:spPr>
        <p:txBody>
          <a:bodyPr>
            <a:normAutofit/>
          </a:bodyPr>
          <a:lstStyle/>
          <a:p>
            <a:r>
              <a:rPr lang="en-US" altLang="zh-CN" sz="7200" dirty="0">
                <a:latin typeface="Wawati SC" pitchFamily="82" charset="-122"/>
                <a:ea typeface="Wawati SC" pitchFamily="82" charset="-122"/>
                <a:sym typeface="+mn-ea"/>
              </a:rPr>
              <a:t>Why?</a:t>
            </a:r>
            <a:endParaRPr lang="zh-CN" altLang="en-US" sz="7200" dirty="0">
              <a:latin typeface="Wawati SC" pitchFamily="82" charset="-122"/>
              <a:ea typeface="Wawati SC" pitchFamily="82" charset="-122"/>
            </a:endParaRPr>
          </a:p>
        </p:txBody>
      </p:sp>
      <p:sp>
        <p:nvSpPr>
          <p:cNvPr id="17" name=" 220"/>
          <p:cNvSpPr/>
          <p:nvPr/>
        </p:nvSpPr>
        <p:spPr>
          <a:xfrm>
            <a:off x="0" y="-9525"/>
            <a:ext cx="3928745" cy="622935"/>
          </a:xfrm>
          <a:prstGeom prst="homePlate">
            <a:avLst/>
          </a:prstGeom>
          <a:solidFill>
            <a:schemeClr val="accent6">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Ⅳ</a:t>
            </a:r>
            <a:r>
              <a:rPr lang="zh-CN" altLang="en-US" sz="2400" b="1">
                <a:solidFill>
                  <a:schemeClr val="tx1"/>
                </a:solidFill>
                <a:latin typeface="方正启体简体" panose="03000509000000000000" charset="-122"/>
                <a:ea typeface="方正启体简体" panose="03000509000000000000" charset="-122"/>
              </a:rPr>
              <a:t>：戊戌变法</a:t>
            </a:r>
          </a:p>
        </p:txBody>
      </p:sp>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3"/>
          <p:cNvSpPr/>
          <p:nvPr/>
        </p:nvSpPr>
        <p:spPr>
          <a:xfrm>
            <a:off x="993140" y="1295400"/>
            <a:ext cx="4576445" cy="610235"/>
          </a:xfrm>
          <a:prstGeom prst="roundRect">
            <a:avLst/>
          </a:prstGeom>
          <a:noFill/>
          <a:ln w="19050">
            <a:solidFill>
              <a:srgbClr val="0D111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solidFill>
                <a:latin typeface="方正清刻本悦宋简体" panose="02000000000000000000" charset="-122"/>
                <a:ea typeface="方正清刻本悦宋简体" panose="02000000000000000000" charset="-122"/>
                <a:cs typeface="方正清刻本悦宋简体" panose="02000000000000000000" charset="-122"/>
                <a:sym typeface="+mn-ea"/>
              </a:rPr>
              <a:t>第</a:t>
            </a:r>
            <a:r>
              <a:rPr lang="en-US" altLang="zh-CN" sz="2400">
                <a:solidFill>
                  <a:schemeClr val="tx1"/>
                </a:solidFill>
                <a:latin typeface="方正清刻本悦宋简体" panose="02000000000000000000" charset="-122"/>
                <a:ea typeface="方正清刻本悦宋简体" panose="02000000000000000000" charset="-122"/>
                <a:cs typeface="方正清刻本悦宋简体" panose="02000000000000000000" charset="-122"/>
                <a:sym typeface="+mn-ea"/>
              </a:rPr>
              <a:t>Ⅰ</a:t>
            </a:r>
            <a:r>
              <a:rPr lang="zh-CN" altLang="en-US" sz="2400">
                <a:solidFill>
                  <a:schemeClr val="tx1"/>
                </a:solidFill>
                <a:latin typeface="方正清刻本悦宋简体" panose="02000000000000000000" charset="-122"/>
                <a:ea typeface="方正清刻本悦宋简体" panose="02000000000000000000" charset="-122"/>
                <a:cs typeface="方正清刻本悦宋简体" panose="02000000000000000000" charset="-122"/>
                <a:sym typeface="+mn-ea"/>
              </a:rPr>
              <a:t>节：【近代中国的4次群架】</a:t>
            </a:r>
          </a:p>
        </p:txBody>
      </p:sp>
      <p:sp>
        <p:nvSpPr>
          <p:cNvPr id="6" name="圆角矩形 5"/>
          <p:cNvSpPr/>
          <p:nvPr/>
        </p:nvSpPr>
        <p:spPr>
          <a:xfrm>
            <a:off x="993140" y="2588895"/>
            <a:ext cx="4576445" cy="610235"/>
          </a:xfrm>
          <a:prstGeom prst="roundRect">
            <a:avLst/>
          </a:prstGeom>
          <a:noFill/>
          <a:ln w="19050">
            <a:solidFill>
              <a:srgbClr val="0D111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solidFill>
                <a:latin typeface="方正清刻本悦宋简体" panose="02000000000000000000" charset="-122"/>
                <a:ea typeface="方正清刻本悦宋简体" panose="02000000000000000000" charset="-122"/>
                <a:cs typeface="方正清刻本悦宋简体" panose="02000000000000000000" charset="-122"/>
                <a:sym typeface="+mn-ea"/>
              </a:rPr>
              <a:t>第</a:t>
            </a:r>
            <a:r>
              <a:rPr lang="en-US" altLang="zh-CN" sz="2400">
                <a:solidFill>
                  <a:schemeClr val="tx1"/>
                </a:solidFill>
                <a:latin typeface="方正清刻本悦宋简体" panose="02000000000000000000" charset="-122"/>
                <a:ea typeface="方正清刻本悦宋简体" panose="02000000000000000000" charset="-122"/>
                <a:cs typeface="方正清刻本悦宋简体" panose="02000000000000000000" charset="-122"/>
                <a:sym typeface="+mn-ea"/>
              </a:rPr>
              <a:t>Ⅱ</a:t>
            </a:r>
            <a:r>
              <a:rPr lang="zh-CN" altLang="en-US" sz="2400">
                <a:solidFill>
                  <a:schemeClr val="tx1"/>
                </a:solidFill>
                <a:latin typeface="方正清刻本悦宋简体" panose="02000000000000000000" charset="-122"/>
                <a:ea typeface="方正清刻本悦宋简体" panose="02000000000000000000" charset="-122"/>
                <a:cs typeface="方正清刻本悦宋简体" panose="02000000000000000000" charset="-122"/>
                <a:sym typeface="+mn-ea"/>
              </a:rPr>
              <a:t>节：【近代中国的</a:t>
            </a:r>
            <a:r>
              <a:rPr lang="en-US" altLang="zh-CN" sz="2400">
                <a:solidFill>
                  <a:schemeClr val="tx1"/>
                </a:solidFill>
                <a:latin typeface="方正清刻本悦宋简体" panose="02000000000000000000" charset="-122"/>
                <a:ea typeface="方正清刻本悦宋简体" panose="02000000000000000000" charset="-122"/>
                <a:cs typeface="方正清刻本悦宋简体" panose="02000000000000000000" charset="-122"/>
                <a:sym typeface="+mn-ea"/>
              </a:rPr>
              <a:t>1</a:t>
            </a:r>
            <a:r>
              <a:rPr lang="zh-CN" altLang="en-US" sz="2400">
                <a:solidFill>
                  <a:schemeClr val="tx1"/>
                </a:solidFill>
                <a:latin typeface="方正清刻本悦宋简体" panose="02000000000000000000" charset="-122"/>
                <a:ea typeface="方正清刻本悦宋简体" panose="02000000000000000000" charset="-122"/>
                <a:cs typeface="方正清刻本悦宋简体" panose="02000000000000000000" charset="-122"/>
                <a:sym typeface="+mn-ea"/>
              </a:rPr>
              <a:t>对冤家】</a:t>
            </a:r>
          </a:p>
        </p:txBody>
      </p:sp>
      <p:sp>
        <p:nvSpPr>
          <p:cNvPr id="7" name="圆角矩形 6"/>
          <p:cNvSpPr/>
          <p:nvPr/>
        </p:nvSpPr>
        <p:spPr>
          <a:xfrm>
            <a:off x="889349" y="3837940"/>
            <a:ext cx="4680236" cy="1498148"/>
          </a:xfrm>
          <a:prstGeom prst="roundRect">
            <a:avLst/>
          </a:prstGeom>
          <a:noFill/>
          <a:ln w="19050">
            <a:solidFill>
              <a:srgbClr val="0D111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tx1"/>
                </a:solidFill>
                <a:latin typeface="方正清刻本悦宋简体" panose="02000000000000000000" charset="-122"/>
                <a:ea typeface="方正清刻本悦宋简体" panose="02000000000000000000" charset="-122"/>
                <a:cs typeface="方正清刻本悦宋简体" panose="02000000000000000000" charset="-122"/>
                <a:sym typeface="+mn-ea"/>
              </a:rPr>
              <a:t>第</a:t>
            </a:r>
            <a:r>
              <a:rPr lang="en-US" altLang="zh-CN" sz="2400" dirty="0">
                <a:solidFill>
                  <a:schemeClr val="tx1"/>
                </a:solidFill>
                <a:latin typeface="方正清刻本悦宋简体" panose="02000000000000000000" charset="-122"/>
                <a:ea typeface="方正清刻本悦宋简体" panose="02000000000000000000" charset="-122"/>
                <a:cs typeface="方正清刻本悦宋简体" panose="02000000000000000000" charset="-122"/>
                <a:sym typeface="+mn-ea"/>
              </a:rPr>
              <a:t>Ⅲ</a:t>
            </a:r>
            <a:r>
              <a:rPr lang="zh-CN" altLang="en-US" sz="2400" dirty="0">
                <a:solidFill>
                  <a:schemeClr val="tx1"/>
                </a:solidFill>
                <a:latin typeface="方正清刻本悦宋简体" panose="02000000000000000000" charset="-122"/>
                <a:ea typeface="方正清刻本悦宋简体" panose="02000000000000000000" charset="-122"/>
                <a:cs typeface="方正清刻本悦宋简体" panose="02000000000000000000" charset="-122"/>
                <a:sym typeface="+mn-ea"/>
              </a:rPr>
              <a:t>节：</a:t>
            </a:r>
            <a:endParaRPr lang="en-US" altLang="zh-CN" sz="2400" dirty="0">
              <a:solidFill>
                <a:schemeClr val="tx1"/>
              </a:solidFill>
              <a:latin typeface="方正清刻本悦宋简体" panose="02000000000000000000" charset="-122"/>
              <a:ea typeface="方正清刻本悦宋简体" panose="02000000000000000000" charset="-122"/>
              <a:cs typeface="方正清刻本悦宋简体" panose="02000000000000000000" charset="-122"/>
              <a:sym typeface="+mn-ea"/>
            </a:endParaRPr>
          </a:p>
          <a:p>
            <a:pPr algn="ctr"/>
            <a:r>
              <a:rPr lang="zh-CN" altLang="en-US" sz="2400" dirty="0">
                <a:solidFill>
                  <a:schemeClr val="tx1"/>
                </a:solidFill>
                <a:latin typeface="方正清刻本悦宋简体" panose="02000000000000000000" charset="-122"/>
                <a:ea typeface="方正清刻本悦宋简体" panose="02000000000000000000" charset="-122"/>
                <a:cs typeface="方正清刻本悦宋简体" panose="02000000000000000000" charset="-122"/>
                <a:sym typeface="+mn-ea"/>
              </a:rPr>
              <a:t>【近代中国的</a:t>
            </a:r>
            <a:r>
              <a:rPr lang="en-US" altLang="zh-CN" sz="2400" dirty="0">
                <a:solidFill>
                  <a:schemeClr val="tx1"/>
                </a:solidFill>
                <a:latin typeface="方正清刻本悦宋简体" panose="02000000000000000000" charset="-122"/>
                <a:ea typeface="方正清刻本悦宋简体" panose="02000000000000000000" charset="-122"/>
                <a:cs typeface="方正清刻本悦宋简体" panose="02000000000000000000" charset="-122"/>
                <a:sym typeface="+mn-ea"/>
              </a:rPr>
              <a:t>3</a:t>
            </a:r>
            <a:r>
              <a:rPr lang="zh-CN" altLang="en-US" sz="2400" dirty="0">
                <a:solidFill>
                  <a:schemeClr val="tx1"/>
                </a:solidFill>
                <a:latin typeface="方正清刻本悦宋简体" panose="02000000000000000000" charset="-122"/>
                <a:ea typeface="方正清刻本悦宋简体" panose="02000000000000000000" charset="-122"/>
                <a:cs typeface="方正清刻本悦宋简体" panose="02000000000000000000" charset="-122"/>
                <a:sym typeface="+mn-ea"/>
              </a:rPr>
              <a:t>位大佬】     </a:t>
            </a:r>
            <a:endParaRPr lang="en-US" altLang="zh-CN" sz="2400" dirty="0">
              <a:solidFill>
                <a:schemeClr val="tx1"/>
              </a:solidFill>
              <a:latin typeface="方正清刻本悦宋简体" panose="02000000000000000000" charset="-122"/>
              <a:ea typeface="方正清刻本悦宋简体" panose="02000000000000000000" charset="-122"/>
              <a:cs typeface="方正清刻本悦宋简体" panose="02000000000000000000" charset="-122"/>
              <a:sym typeface="+mn-ea"/>
            </a:endParaRPr>
          </a:p>
          <a:p>
            <a:pPr algn="ctr"/>
            <a:r>
              <a:rPr lang="zh-CN" altLang="en-US" sz="2400" dirty="0">
                <a:solidFill>
                  <a:schemeClr val="tx1"/>
                </a:solidFill>
                <a:latin typeface="方正清刻本悦宋简体" panose="02000000000000000000" charset="-122"/>
                <a:ea typeface="方正清刻本悦宋简体" panose="02000000000000000000" charset="-122"/>
                <a:cs typeface="方正清刻本悦宋简体" panose="02000000000000000000" charset="-122"/>
                <a:sym typeface="+mn-ea"/>
              </a:rPr>
              <a:t>【近代中国的</a:t>
            </a:r>
            <a:r>
              <a:rPr lang="en-US" altLang="zh-CN" sz="2400" dirty="0">
                <a:solidFill>
                  <a:schemeClr val="tx1"/>
                </a:solidFill>
                <a:latin typeface="方正清刻本悦宋简体" panose="02000000000000000000" charset="-122"/>
                <a:ea typeface="方正清刻本悦宋简体" panose="02000000000000000000" charset="-122"/>
                <a:cs typeface="方正清刻本悦宋简体" panose="02000000000000000000" charset="-122"/>
                <a:sym typeface="+mn-ea"/>
              </a:rPr>
              <a:t>2</a:t>
            </a:r>
            <a:r>
              <a:rPr lang="zh-CN" altLang="en-US" sz="2400" dirty="0">
                <a:solidFill>
                  <a:schemeClr val="tx1"/>
                </a:solidFill>
                <a:latin typeface="方正清刻本悦宋简体" panose="02000000000000000000" charset="-122"/>
                <a:ea typeface="方正清刻本悦宋简体" panose="02000000000000000000" charset="-122"/>
                <a:cs typeface="方正清刻本悦宋简体" panose="02000000000000000000" charset="-122"/>
                <a:sym typeface="+mn-ea"/>
              </a:rPr>
              <a:t>个秘密】</a:t>
            </a:r>
          </a:p>
        </p:txBody>
      </p:sp>
      <p:sp>
        <p:nvSpPr>
          <p:cNvPr id="10" name="圆角矩形 9"/>
          <p:cNvSpPr/>
          <p:nvPr/>
        </p:nvSpPr>
        <p:spPr>
          <a:xfrm>
            <a:off x="5899785" y="1295400"/>
            <a:ext cx="5603240" cy="610235"/>
          </a:xfrm>
          <a:prstGeom prst="roundRect">
            <a:avLst/>
          </a:prstGeom>
          <a:noFill/>
          <a:ln w="19050">
            <a:solidFill>
              <a:srgbClr val="0D111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solidFill>
                <a:latin typeface="方正启体简体" panose="03000509000000000000" charset="-122"/>
                <a:ea typeface="方正启体简体" panose="03000509000000000000" charset="-122"/>
                <a:cs typeface="方正清刻本悦宋简体" panose="02000000000000000000" charset="-122"/>
                <a:sym typeface="+mn-ea"/>
              </a:rPr>
              <a:t>英法联军为啥只烧圆明园而不烧故宫？</a:t>
            </a:r>
          </a:p>
        </p:txBody>
      </p:sp>
      <p:sp>
        <p:nvSpPr>
          <p:cNvPr id="11" name="圆角矩形 10"/>
          <p:cNvSpPr/>
          <p:nvPr/>
        </p:nvSpPr>
        <p:spPr>
          <a:xfrm>
            <a:off x="5899785" y="2588895"/>
            <a:ext cx="5603240" cy="610235"/>
          </a:xfrm>
          <a:prstGeom prst="roundRect">
            <a:avLst/>
          </a:prstGeom>
          <a:noFill/>
          <a:ln w="19050">
            <a:solidFill>
              <a:srgbClr val="0D111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solidFill>
                <a:latin typeface="方正启体简体" panose="03000509000000000000" charset="-122"/>
                <a:ea typeface="方正启体简体" panose="03000509000000000000" charset="-122"/>
                <a:cs typeface="方正清刻本悦宋简体" panose="02000000000000000000" charset="-122"/>
                <a:sym typeface="+mn-ea"/>
              </a:rPr>
              <a:t>传说中，中国的</a:t>
            </a:r>
            <a:r>
              <a:rPr lang="zh-CN" altLang="en-US" sz="2400">
                <a:solidFill>
                  <a:schemeClr val="tx1"/>
                </a:solidFill>
                <a:latin typeface="楷体" panose="02010609060101010101" charset="-122"/>
                <a:ea typeface="楷体" panose="02010609060101010101" charset="-122"/>
                <a:cs typeface="方正清刻本悦宋简体" panose="02000000000000000000" charset="-122"/>
                <a:sym typeface="+mn-ea"/>
              </a:rPr>
              <a:t>2.5</a:t>
            </a:r>
            <a:r>
              <a:rPr lang="zh-CN" altLang="en-US" sz="2400">
                <a:solidFill>
                  <a:schemeClr val="tx1"/>
                </a:solidFill>
                <a:latin typeface="方正启体简体" panose="03000509000000000000" charset="-122"/>
                <a:ea typeface="方正启体简体" panose="03000509000000000000" charset="-122"/>
                <a:cs typeface="方正清刻本悦宋简体" panose="02000000000000000000" charset="-122"/>
                <a:sym typeface="+mn-ea"/>
              </a:rPr>
              <a:t>个外交家都是谁？</a:t>
            </a:r>
          </a:p>
        </p:txBody>
      </p:sp>
      <p:sp>
        <p:nvSpPr>
          <p:cNvPr id="12" name="圆角矩形 11"/>
          <p:cNvSpPr/>
          <p:nvPr/>
        </p:nvSpPr>
        <p:spPr>
          <a:xfrm>
            <a:off x="5899785" y="3747135"/>
            <a:ext cx="5603240" cy="610235"/>
          </a:xfrm>
          <a:prstGeom prst="roundRect">
            <a:avLst/>
          </a:prstGeom>
          <a:noFill/>
          <a:ln w="19050">
            <a:solidFill>
              <a:srgbClr val="0D111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tx1"/>
                </a:solidFill>
                <a:latin typeface="方正启体简体" panose="03000509000000000000" charset="-122"/>
                <a:ea typeface="方正启体简体" panose="03000509000000000000" charset="-122"/>
                <a:cs typeface="方正清刻本悦宋简体" panose="02000000000000000000" charset="-122"/>
                <a:sym typeface="+mn-ea"/>
              </a:rPr>
              <a:t>日本</a:t>
            </a:r>
            <a:r>
              <a:rPr lang="zh-CN" altLang="en-US" sz="2400" dirty="0">
                <a:solidFill>
                  <a:schemeClr val="tx1"/>
                </a:solidFill>
                <a:latin typeface="楷体" panose="02010609060101010101" pitchFamily="49" charset="-122"/>
                <a:ea typeface="楷体" panose="02010609060101010101" pitchFamily="49" charset="-122"/>
                <a:cs typeface="方正清刻本悦宋简体" panose="02000000000000000000" charset="-122"/>
                <a:sym typeface="+mn-ea"/>
              </a:rPr>
              <a:t>731</a:t>
            </a:r>
            <a:r>
              <a:rPr lang="zh-CN" altLang="en-US" sz="2400" dirty="0">
                <a:solidFill>
                  <a:schemeClr val="tx1"/>
                </a:solidFill>
                <a:latin typeface="方正启体简体" panose="03000509000000000000" charset="-122"/>
                <a:ea typeface="方正启体简体" panose="03000509000000000000" charset="-122"/>
                <a:cs typeface="方正清刻本悦宋简体" panose="02000000000000000000" charset="-122"/>
                <a:sym typeface="+mn-ea"/>
              </a:rPr>
              <a:t>部队用中国人做了哪些活体实验？</a:t>
            </a:r>
          </a:p>
        </p:txBody>
      </p:sp>
      <p:sp>
        <p:nvSpPr>
          <p:cNvPr id="13" name="圆角矩形 12"/>
          <p:cNvSpPr/>
          <p:nvPr/>
        </p:nvSpPr>
        <p:spPr>
          <a:xfrm>
            <a:off x="5899785" y="4902835"/>
            <a:ext cx="5603240" cy="610235"/>
          </a:xfrm>
          <a:prstGeom prst="roundRect">
            <a:avLst/>
          </a:prstGeom>
          <a:noFill/>
          <a:ln w="19050">
            <a:solidFill>
              <a:srgbClr val="0D111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solidFill>
                <a:latin typeface="方正启体简体" panose="03000509000000000000" charset="-122"/>
                <a:ea typeface="方正启体简体" panose="03000509000000000000" charset="-122"/>
                <a:cs typeface="方正清刻本悦宋简体" panose="02000000000000000000" charset="-122"/>
                <a:sym typeface="+mn-ea"/>
              </a:rPr>
              <a:t>中国近代史最有尊严的事件是什么？</a:t>
            </a:r>
          </a:p>
        </p:txBody>
      </p:sp>
      <p:cxnSp>
        <p:nvCxnSpPr>
          <p:cNvPr id="14" name="直接连接符 13"/>
          <p:cNvCxnSpPr>
            <a:stCxn id="4" idx="3"/>
            <a:endCxn id="10" idx="1"/>
          </p:cNvCxnSpPr>
          <p:nvPr/>
        </p:nvCxnSpPr>
        <p:spPr>
          <a:xfrm>
            <a:off x="5569585" y="1600835"/>
            <a:ext cx="330200" cy="0"/>
          </a:xfrm>
          <a:prstGeom prst="line">
            <a:avLst/>
          </a:prstGeom>
          <a:ln w="19050">
            <a:solidFill>
              <a:srgbClr val="0D1114"/>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5569585" y="2894330"/>
            <a:ext cx="330200" cy="0"/>
          </a:xfrm>
          <a:prstGeom prst="line">
            <a:avLst/>
          </a:prstGeom>
          <a:ln w="19050">
            <a:solidFill>
              <a:srgbClr val="0D1114"/>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5569585" y="4051935"/>
            <a:ext cx="330200" cy="0"/>
          </a:xfrm>
          <a:prstGeom prst="line">
            <a:avLst/>
          </a:prstGeom>
          <a:ln w="19050">
            <a:solidFill>
              <a:srgbClr val="0D1114"/>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5569585" y="5208270"/>
            <a:ext cx="330200" cy="0"/>
          </a:xfrm>
          <a:prstGeom prst="line">
            <a:avLst/>
          </a:prstGeom>
          <a:ln w="19050">
            <a:solidFill>
              <a:srgbClr val="0D1114"/>
            </a:solidFill>
          </a:ln>
        </p:spPr>
        <p:style>
          <a:lnRef idx="1">
            <a:schemeClr val="accent1"/>
          </a:lnRef>
          <a:fillRef idx="0">
            <a:schemeClr val="accent1"/>
          </a:fillRef>
          <a:effectRef idx="0">
            <a:schemeClr val="accent1"/>
          </a:effectRef>
          <a:fontRef idx="minor">
            <a:schemeClr val="tx1"/>
          </a:fontRef>
        </p:style>
      </p:cxnSp>
      <p:pic>
        <p:nvPicPr>
          <p:cNvPr id="18" name="图片 17" descr="timg1RU8HIF4"/>
          <p:cNvPicPr>
            <a:picLocks noChangeAspect="1"/>
          </p:cNvPicPr>
          <p:nvPr/>
        </p:nvPicPr>
        <p:blipFill>
          <a:blip r:embed="rId5">
            <a:clrChange>
              <a:clrFrom>
                <a:srgbClr val="F3F4F8">
                  <a:alpha val="100000"/>
                </a:srgbClr>
              </a:clrFrom>
              <a:clrTo>
                <a:srgbClr val="F3F4F8">
                  <a:alpha val="100000"/>
                  <a:alpha val="0"/>
                </a:srgbClr>
              </a:clrTo>
            </a:clrChange>
          </a:blip>
          <a:srcRect l="36093" t="22996" r="25106" b="40345"/>
          <a:stretch>
            <a:fillRect/>
          </a:stretch>
        </p:blipFill>
        <p:spPr>
          <a:xfrm>
            <a:off x="539115" y="1386840"/>
            <a:ext cx="569595" cy="427355"/>
          </a:xfrm>
          <a:prstGeom prst="rect">
            <a:avLst/>
          </a:prstGeom>
        </p:spPr>
      </p:pic>
      <p:pic>
        <p:nvPicPr>
          <p:cNvPr id="19" name="图片 18" descr="timg1RU8HIF4"/>
          <p:cNvPicPr>
            <a:picLocks noChangeAspect="1"/>
          </p:cNvPicPr>
          <p:nvPr/>
        </p:nvPicPr>
        <p:blipFill>
          <a:blip r:embed="rId5">
            <a:clrChange>
              <a:clrFrom>
                <a:srgbClr val="F3F4F8">
                  <a:alpha val="100000"/>
                </a:srgbClr>
              </a:clrFrom>
              <a:clrTo>
                <a:srgbClr val="F3F4F8">
                  <a:alpha val="100000"/>
                  <a:alpha val="0"/>
                </a:srgbClr>
              </a:clrTo>
            </a:clrChange>
          </a:blip>
          <a:srcRect l="36093" t="22996" r="25106" b="40345"/>
          <a:stretch>
            <a:fillRect/>
          </a:stretch>
        </p:blipFill>
        <p:spPr>
          <a:xfrm>
            <a:off x="539115" y="2588895"/>
            <a:ext cx="569595" cy="427355"/>
          </a:xfrm>
          <a:prstGeom prst="rect">
            <a:avLst/>
          </a:prstGeom>
        </p:spPr>
      </p:pic>
      <p:pic>
        <p:nvPicPr>
          <p:cNvPr id="20" name="图片 19" descr="timg1RU8HIF4"/>
          <p:cNvPicPr>
            <a:picLocks noChangeAspect="1"/>
          </p:cNvPicPr>
          <p:nvPr/>
        </p:nvPicPr>
        <p:blipFill>
          <a:blip r:embed="rId5">
            <a:clrChange>
              <a:clrFrom>
                <a:srgbClr val="F3F4F8">
                  <a:alpha val="100000"/>
                </a:srgbClr>
              </a:clrFrom>
              <a:clrTo>
                <a:srgbClr val="F3F4F8">
                  <a:alpha val="100000"/>
                  <a:alpha val="0"/>
                </a:srgbClr>
              </a:clrTo>
            </a:clrChange>
          </a:blip>
          <a:srcRect l="36093" t="22996" r="25106" b="40345"/>
          <a:stretch>
            <a:fillRect/>
          </a:stretch>
        </p:blipFill>
        <p:spPr>
          <a:xfrm>
            <a:off x="539115" y="3837940"/>
            <a:ext cx="569595" cy="427355"/>
          </a:xfrm>
          <a:prstGeom prst="rect">
            <a:avLst/>
          </a:prstGeom>
        </p:spPr>
      </p:pic>
    </p:spTree>
    <p:custDataLst>
      <p:tags r:id="rId2"/>
    </p:custData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737870"/>
            <a:ext cx="10515600" cy="1325563"/>
          </a:xfrm>
        </p:spPr>
        <p:txBody>
          <a:bodyPr/>
          <a:lstStyle/>
          <a:p>
            <a:r>
              <a:rPr lang="zh-CN" altLang="en-US" dirty="0">
                <a:sym typeface="+mn-ea"/>
              </a:rPr>
              <a:t>其实原因很简单：</a:t>
            </a:r>
            <a:endParaRPr lang="zh-CN" altLang="en-US" dirty="0"/>
          </a:p>
        </p:txBody>
      </p:sp>
      <p:sp>
        <p:nvSpPr>
          <p:cNvPr id="17" name=" 220"/>
          <p:cNvSpPr/>
          <p:nvPr/>
        </p:nvSpPr>
        <p:spPr>
          <a:xfrm>
            <a:off x="0" y="-9525"/>
            <a:ext cx="3928745" cy="622935"/>
          </a:xfrm>
          <a:prstGeom prst="homePlate">
            <a:avLst/>
          </a:prstGeom>
          <a:solidFill>
            <a:schemeClr val="accent6">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Ⅳ</a:t>
            </a:r>
            <a:r>
              <a:rPr lang="zh-CN" altLang="en-US" sz="2400" b="1">
                <a:solidFill>
                  <a:schemeClr val="tx1"/>
                </a:solidFill>
                <a:latin typeface="方正启体简体" panose="03000509000000000000" charset="-122"/>
                <a:ea typeface="方正启体简体" panose="03000509000000000000" charset="-122"/>
              </a:rPr>
              <a:t>：戊戌变法</a:t>
            </a:r>
          </a:p>
        </p:txBody>
      </p:sp>
      <p:pic>
        <p:nvPicPr>
          <p:cNvPr id="4" name="图片 3">
            <a:extLst>
              <a:ext uri="{FF2B5EF4-FFF2-40B4-BE49-F238E27FC236}">
                <a16:creationId xmlns:a16="http://schemas.microsoft.com/office/drawing/2014/main" id="{E788F3F0-0DF1-2145-8435-22B6CB35A1D8}"/>
              </a:ext>
            </a:extLst>
          </p:cNvPr>
          <p:cNvPicPr>
            <a:picLocks noChangeAspect="1"/>
          </p:cNvPicPr>
          <p:nvPr/>
        </p:nvPicPr>
        <p:blipFill>
          <a:blip r:embed="rId3"/>
          <a:stretch>
            <a:fillRect/>
          </a:stretch>
        </p:blipFill>
        <p:spPr>
          <a:xfrm>
            <a:off x="746429" y="1651287"/>
            <a:ext cx="1864056" cy="1864056"/>
          </a:xfrm>
          <a:prstGeom prst="rect">
            <a:avLst/>
          </a:prstGeom>
        </p:spPr>
      </p:pic>
      <p:pic>
        <p:nvPicPr>
          <p:cNvPr id="5" name="图片 4">
            <a:extLst>
              <a:ext uri="{FF2B5EF4-FFF2-40B4-BE49-F238E27FC236}">
                <a16:creationId xmlns:a16="http://schemas.microsoft.com/office/drawing/2014/main" id="{A2F31C62-4D50-BD46-A425-20391C3CCE53}"/>
              </a:ext>
            </a:extLst>
          </p:cNvPr>
          <p:cNvPicPr>
            <a:picLocks noChangeAspect="1"/>
          </p:cNvPicPr>
          <p:nvPr/>
        </p:nvPicPr>
        <p:blipFill rotWithShape="1">
          <a:blip r:embed="rId4"/>
          <a:srcRect l="21826" t="4363" r="22609" b="12305"/>
          <a:stretch/>
        </p:blipFill>
        <p:spPr>
          <a:xfrm>
            <a:off x="3372657" y="1745286"/>
            <a:ext cx="1444487" cy="1676058"/>
          </a:xfrm>
          <a:prstGeom prst="rect">
            <a:avLst/>
          </a:prstGeom>
        </p:spPr>
      </p:pic>
      <p:pic>
        <p:nvPicPr>
          <p:cNvPr id="6" name="图片 5">
            <a:extLst>
              <a:ext uri="{FF2B5EF4-FFF2-40B4-BE49-F238E27FC236}">
                <a16:creationId xmlns:a16="http://schemas.microsoft.com/office/drawing/2014/main" id="{DF9C86C4-1EAA-2D48-95CC-6925B7EF5530}"/>
              </a:ext>
            </a:extLst>
          </p:cNvPr>
          <p:cNvPicPr>
            <a:picLocks noChangeAspect="1"/>
          </p:cNvPicPr>
          <p:nvPr/>
        </p:nvPicPr>
        <p:blipFill rotWithShape="1">
          <a:blip r:embed="rId5"/>
          <a:srcRect l="16243" t="18182" r="19507" b="4812"/>
          <a:stretch/>
        </p:blipFill>
        <p:spPr>
          <a:xfrm>
            <a:off x="5579316" y="1500028"/>
            <a:ext cx="2040837" cy="2166574"/>
          </a:xfrm>
          <a:prstGeom prst="rect">
            <a:avLst/>
          </a:prstGeom>
        </p:spPr>
      </p:pic>
      <p:pic>
        <p:nvPicPr>
          <p:cNvPr id="8" name="图片 7">
            <a:extLst>
              <a:ext uri="{FF2B5EF4-FFF2-40B4-BE49-F238E27FC236}">
                <a16:creationId xmlns:a16="http://schemas.microsoft.com/office/drawing/2014/main" id="{357ADDB0-EF74-C24A-9C62-AD2BEB543991}"/>
              </a:ext>
            </a:extLst>
          </p:cNvPr>
          <p:cNvPicPr>
            <a:picLocks noChangeAspect="1"/>
          </p:cNvPicPr>
          <p:nvPr/>
        </p:nvPicPr>
        <p:blipFill rotWithShape="1">
          <a:blip r:embed="rId6"/>
          <a:srcRect l="7847" t="6763" r="6892" b="40521"/>
          <a:stretch/>
        </p:blipFill>
        <p:spPr>
          <a:xfrm>
            <a:off x="9801612" y="1517281"/>
            <a:ext cx="2314360" cy="2149321"/>
          </a:xfrm>
          <a:prstGeom prst="rect">
            <a:avLst/>
          </a:prstGeom>
        </p:spPr>
      </p:pic>
      <p:pic>
        <p:nvPicPr>
          <p:cNvPr id="10" name="图片 9">
            <a:extLst>
              <a:ext uri="{FF2B5EF4-FFF2-40B4-BE49-F238E27FC236}">
                <a16:creationId xmlns:a16="http://schemas.microsoft.com/office/drawing/2014/main" id="{93AB3C59-BBB8-3F49-B39B-894CD7CEEC1F}"/>
              </a:ext>
            </a:extLst>
          </p:cNvPr>
          <p:cNvPicPr>
            <a:picLocks noChangeAspect="1"/>
          </p:cNvPicPr>
          <p:nvPr/>
        </p:nvPicPr>
        <p:blipFill rotWithShape="1">
          <a:blip r:embed="rId7"/>
          <a:srcRect t="13121"/>
          <a:stretch/>
        </p:blipFill>
        <p:spPr>
          <a:xfrm>
            <a:off x="8450858" y="1568572"/>
            <a:ext cx="1913151" cy="2202330"/>
          </a:xfrm>
          <a:prstGeom prst="rect">
            <a:avLst/>
          </a:prstGeom>
        </p:spPr>
      </p:pic>
    </p:spTree>
    <p:custDataLst>
      <p:tags r:id="rId1"/>
    </p:custDataLst>
    <p:extLst>
      <p:ext uri="{BB962C8B-B14F-4D97-AF65-F5344CB8AC3E}">
        <p14:creationId xmlns:p14="http://schemas.microsoft.com/office/powerpoint/2010/main" val="2574929022"/>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737870"/>
            <a:ext cx="10515600" cy="1325563"/>
          </a:xfrm>
        </p:spPr>
        <p:txBody>
          <a:bodyPr/>
          <a:lstStyle/>
          <a:p>
            <a:r>
              <a:rPr lang="zh-CN" altLang="en-US" dirty="0">
                <a:sym typeface="+mn-ea"/>
              </a:rPr>
              <a:t>其实原因很简单：</a:t>
            </a:r>
            <a:endParaRPr lang="zh-CN" altLang="en-US" dirty="0"/>
          </a:p>
        </p:txBody>
      </p:sp>
      <p:sp>
        <p:nvSpPr>
          <p:cNvPr id="3" name="内容占位符 2"/>
          <p:cNvSpPr>
            <a:spLocks noGrp="1"/>
          </p:cNvSpPr>
          <p:nvPr>
            <p:ph idx="1"/>
          </p:nvPr>
        </p:nvSpPr>
        <p:spPr>
          <a:xfrm>
            <a:off x="136054" y="3421344"/>
            <a:ext cx="3419229" cy="762158"/>
          </a:xfrm>
        </p:spPr>
        <p:txBody>
          <a:bodyPr>
            <a:noAutofit/>
          </a:bodyPr>
          <a:lstStyle/>
          <a:p>
            <a:pPr marL="0" indent="0">
              <a:lnSpc>
                <a:spcPct val="200000"/>
              </a:lnSpc>
              <a:buNone/>
            </a:pPr>
            <a:r>
              <a:rPr lang="en-US" altLang="zh-CN" sz="2800" dirty="0"/>
              <a:t>1.</a:t>
            </a:r>
            <a:r>
              <a:rPr lang="zh-CN" altLang="en-US" sz="2800" dirty="0"/>
              <a:t>逃不出我的手掌心</a:t>
            </a:r>
          </a:p>
        </p:txBody>
      </p:sp>
      <p:sp>
        <p:nvSpPr>
          <p:cNvPr id="17" name=" 220"/>
          <p:cNvSpPr/>
          <p:nvPr/>
        </p:nvSpPr>
        <p:spPr>
          <a:xfrm>
            <a:off x="0" y="-9525"/>
            <a:ext cx="3928745" cy="622935"/>
          </a:xfrm>
          <a:prstGeom prst="homePlate">
            <a:avLst/>
          </a:prstGeom>
          <a:solidFill>
            <a:schemeClr val="accent6">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Ⅳ</a:t>
            </a:r>
            <a:r>
              <a:rPr lang="zh-CN" altLang="en-US" sz="2400" b="1">
                <a:solidFill>
                  <a:schemeClr val="tx1"/>
                </a:solidFill>
                <a:latin typeface="方正启体简体" panose="03000509000000000000" charset="-122"/>
                <a:ea typeface="方正启体简体" panose="03000509000000000000" charset="-122"/>
              </a:rPr>
              <a:t>：戊戌变法</a:t>
            </a:r>
          </a:p>
        </p:txBody>
      </p:sp>
      <p:pic>
        <p:nvPicPr>
          <p:cNvPr id="4" name="图片 3">
            <a:extLst>
              <a:ext uri="{FF2B5EF4-FFF2-40B4-BE49-F238E27FC236}">
                <a16:creationId xmlns:a16="http://schemas.microsoft.com/office/drawing/2014/main" id="{E788F3F0-0DF1-2145-8435-22B6CB35A1D8}"/>
              </a:ext>
            </a:extLst>
          </p:cNvPr>
          <p:cNvPicPr>
            <a:picLocks noChangeAspect="1"/>
          </p:cNvPicPr>
          <p:nvPr/>
        </p:nvPicPr>
        <p:blipFill>
          <a:blip r:embed="rId4"/>
          <a:stretch>
            <a:fillRect/>
          </a:stretch>
        </p:blipFill>
        <p:spPr>
          <a:xfrm>
            <a:off x="746429" y="1651287"/>
            <a:ext cx="1864056" cy="1864056"/>
          </a:xfrm>
          <a:prstGeom prst="rect">
            <a:avLst/>
          </a:prstGeom>
        </p:spPr>
      </p:pic>
      <p:pic>
        <p:nvPicPr>
          <p:cNvPr id="5" name="图片 4">
            <a:extLst>
              <a:ext uri="{FF2B5EF4-FFF2-40B4-BE49-F238E27FC236}">
                <a16:creationId xmlns:a16="http://schemas.microsoft.com/office/drawing/2014/main" id="{A2F31C62-4D50-BD46-A425-20391C3CCE53}"/>
              </a:ext>
            </a:extLst>
          </p:cNvPr>
          <p:cNvPicPr>
            <a:picLocks noChangeAspect="1"/>
          </p:cNvPicPr>
          <p:nvPr/>
        </p:nvPicPr>
        <p:blipFill rotWithShape="1">
          <a:blip r:embed="rId5"/>
          <a:srcRect l="21826" t="4363" r="22609" b="12305"/>
          <a:stretch/>
        </p:blipFill>
        <p:spPr>
          <a:xfrm>
            <a:off x="3372657" y="1745286"/>
            <a:ext cx="1444487" cy="1676058"/>
          </a:xfrm>
          <a:prstGeom prst="rect">
            <a:avLst/>
          </a:prstGeom>
        </p:spPr>
      </p:pic>
      <p:pic>
        <p:nvPicPr>
          <p:cNvPr id="6" name="图片 5">
            <a:extLst>
              <a:ext uri="{FF2B5EF4-FFF2-40B4-BE49-F238E27FC236}">
                <a16:creationId xmlns:a16="http://schemas.microsoft.com/office/drawing/2014/main" id="{DF9C86C4-1EAA-2D48-95CC-6925B7EF5530}"/>
              </a:ext>
            </a:extLst>
          </p:cNvPr>
          <p:cNvPicPr>
            <a:picLocks noChangeAspect="1"/>
          </p:cNvPicPr>
          <p:nvPr/>
        </p:nvPicPr>
        <p:blipFill rotWithShape="1">
          <a:blip r:embed="rId6"/>
          <a:srcRect l="16243" t="18182" r="19507" b="4812"/>
          <a:stretch/>
        </p:blipFill>
        <p:spPr>
          <a:xfrm>
            <a:off x="5579316" y="1500028"/>
            <a:ext cx="2040837" cy="2166574"/>
          </a:xfrm>
          <a:prstGeom prst="rect">
            <a:avLst/>
          </a:prstGeom>
        </p:spPr>
      </p:pic>
      <p:pic>
        <p:nvPicPr>
          <p:cNvPr id="8" name="图片 7">
            <a:extLst>
              <a:ext uri="{FF2B5EF4-FFF2-40B4-BE49-F238E27FC236}">
                <a16:creationId xmlns:a16="http://schemas.microsoft.com/office/drawing/2014/main" id="{357ADDB0-EF74-C24A-9C62-AD2BEB543991}"/>
              </a:ext>
            </a:extLst>
          </p:cNvPr>
          <p:cNvPicPr>
            <a:picLocks noChangeAspect="1"/>
          </p:cNvPicPr>
          <p:nvPr/>
        </p:nvPicPr>
        <p:blipFill rotWithShape="1">
          <a:blip r:embed="rId7"/>
          <a:srcRect l="7847" t="6763" r="6892" b="40521"/>
          <a:stretch/>
        </p:blipFill>
        <p:spPr>
          <a:xfrm>
            <a:off x="9801612" y="1517281"/>
            <a:ext cx="2314360" cy="2149321"/>
          </a:xfrm>
          <a:prstGeom prst="rect">
            <a:avLst/>
          </a:prstGeom>
        </p:spPr>
      </p:pic>
      <p:pic>
        <p:nvPicPr>
          <p:cNvPr id="10" name="图片 9">
            <a:extLst>
              <a:ext uri="{FF2B5EF4-FFF2-40B4-BE49-F238E27FC236}">
                <a16:creationId xmlns:a16="http://schemas.microsoft.com/office/drawing/2014/main" id="{93AB3C59-BBB8-3F49-B39B-894CD7CEEC1F}"/>
              </a:ext>
            </a:extLst>
          </p:cNvPr>
          <p:cNvPicPr>
            <a:picLocks noChangeAspect="1"/>
          </p:cNvPicPr>
          <p:nvPr/>
        </p:nvPicPr>
        <p:blipFill rotWithShape="1">
          <a:blip r:embed="rId8"/>
          <a:srcRect t="13121"/>
          <a:stretch/>
        </p:blipFill>
        <p:spPr>
          <a:xfrm>
            <a:off x="8450858" y="1568572"/>
            <a:ext cx="1913151" cy="2202330"/>
          </a:xfrm>
          <a:prstGeom prst="rect">
            <a:avLst/>
          </a:prstGeom>
        </p:spPr>
      </p:pic>
    </p:spTree>
    <p:custDataLst>
      <p:tags r:id="rId1"/>
    </p:custDataLst>
    <p:extLst>
      <p:ext uri="{BB962C8B-B14F-4D97-AF65-F5344CB8AC3E}">
        <p14:creationId xmlns:p14="http://schemas.microsoft.com/office/powerpoint/2010/main" val="3588751760"/>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737870"/>
            <a:ext cx="10515600" cy="1325563"/>
          </a:xfrm>
        </p:spPr>
        <p:txBody>
          <a:bodyPr/>
          <a:lstStyle/>
          <a:p>
            <a:r>
              <a:rPr lang="zh-CN" altLang="en-US" dirty="0">
                <a:sym typeface="+mn-ea"/>
              </a:rPr>
              <a:t>其实原因很简单：</a:t>
            </a:r>
            <a:endParaRPr lang="zh-CN" altLang="en-US" dirty="0"/>
          </a:p>
        </p:txBody>
      </p:sp>
      <p:sp>
        <p:nvSpPr>
          <p:cNvPr id="3" name="内容占位符 2"/>
          <p:cNvSpPr>
            <a:spLocks noGrp="1"/>
          </p:cNvSpPr>
          <p:nvPr>
            <p:ph idx="1"/>
          </p:nvPr>
        </p:nvSpPr>
        <p:spPr>
          <a:xfrm>
            <a:off x="136054" y="3421344"/>
            <a:ext cx="3419229" cy="762158"/>
          </a:xfrm>
        </p:spPr>
        <p:txBody>
          <a:bodyPr>
            <a:noAutofit/>
          </a:bodyPr>
          <a:lstStyle/>
          <a:p>
            <a:pPr marL="0" indent="0">
              <a:lnSpc>
                <a:spcPct val="200000"/>
              </a:lnSpc>
              <a:buNone/>
            </a:pPr>
            <a:r>
              <a:rPr lang="en-US" altLang="zh-CN" sz="2800" dirty="0"/>
              <a:t>1.</a:t>
            </a:r>
            <a:r>
              <a:rPr lang="zh-CN" altLang="en-US" sz="2800" dirty="0"/>
              <a:t>逃不出我的手掌心</a:t>
            </a:r>
          </a:p>
        </p:txBody>
      </p:sp>
      <p:sp>
        <p:nvSpPr>
          <p:cNvPr id="17" name=" 220"/>
          <p:cNvSpPr/>
          <p:nvPr/>
        </p:nvSpPr>
        <p:spPr>
          <a:xfrm>
            <a:off x="0" y="-9525"/>
            <a:ext cx="3928745" cy="622935"/>
          </a:xfrm>
          <a:prstGeom prst="homePlate">
            <a:avLst/>
          </a:prstGeom>
          <a:solidFill>
            <a:schemeClr val="accent6">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Ⅳ</a:t>
            </a:r>
            <a:r>
              <a:rPr lang="zh-CN" altLang="en-US" sz="2400" b="1">
                <a:solidFill>
                  <a:schemeClr val="tx1"/>
                </a:solidFill>
                <a:latin typeface="方正启体简体" panose="03000509000000000000" charset="-122"/>
                <a:ea typeface="方正启体简体" panose="03000509000000000000" charset="-122"/>
              </a:rPr>
              <a:t>：戊戌变法</a:t>
            </a:r>
          </a:p>
        </p:txBody>
      </p:sp>
      <p:pic>
        <p:nvPicPr>
          <p:cNvPr id="4" name="图片 3">
            <a:extLst>
              <a:ext uri="{FF2B5EF4-FFF2-40B4-BE49-F238E27FC236}">
                <a16:creationId xmlns:a16="http://schemas.microsoft.com/office/drawing/2014/main" id="{E788F3F0-0DF1-2145-8435-22B6CB35A1D8}"/>
              </a:ext>
            </a:extLst>
          </p:cNvPr>
          <p:cNvPicPr>
            <a:picLocks noChangeAspect="1"/>
          </p:cNvPicPr>
          <p:nvPr/>
        </p:nvPicPr>
        <p:blipFill>
          <a:blip r:embed="rId4"/>
          <a:stretch>
            <a:fillRect/>
          </a:stretch>
        </p:blipFill>
        <p:spPr>
          <a:xfrm>
            <a:off x="746429" y="1651287"/>
            <a:ext cx="1864056" cy="1864056"/>
          </a:xfrm>
          <a:prstGeom prst="rect">
            <a:avLst/>
          </a:prstGeom>
        </p:spPr>
      </p:pic>
      <p:pic>
        <p:nvPicPr>
          <p:cNvPr id="5" name="图片 4">
            <a:extLst>
              <a:ext uri="{FF2B5EF4-FFF2-40B4-BE49-F238E27FC236}">
                <a16:creationId xmlns:a16="http://schemas.microsoft.com/office/drawing/2014/main" id="{A2F31C62-4D50-BD46-A425-20391C3CCE53}"/>
              </a:ext>
            </a:extLst>
          </p:cNvPr>
          <p:cNvPicPr>
            <a:picLocks noChangeAspect="1"/>
          </p:cNvPicPr>
          <p:nvPr/>
        </p:nvPicPr>
        <p:blipFill rotWithShape="1">
          <a:blip r:embed="rId5"/>
          <a:srcRect l="21826" t="4363" r="22609" b="12305"/>
          <a:stretch/>
        </p:blipFill>
        <p:spPr>
          <a:xfrm>
            <a:off x="3372657" y="1745286"/>
            <a:ext cx="1444487" cy="1676058"/>
          </a:xfrm>
          <a:prstGeom prst="rect">
            <a:avLst/>
          </a:prstGeom>
        </p:spPr>
      </p:pic>
      <p:pic>
        <p:nvPicPr>
          <p:cNvPr id="6" name="图片 5">
            <a:extLst>
              <a:ext uri="{FF2B5EF4-FFF2-40B4-BE49-F238E27FC236}">
                <a16:creationId xmlns:a16="http://schemas.microsoft.com/office/drawing/2014/main" id="{DF9C86C4-1EAA-2D48-95CC-6925B7EF5530}"/>
              </a:ext>
            </a:extLst>
          </p:cNvPr>
          <p:cNvPicPr>
            <a:picLocks noChangeAspect="1"/>
          </p:cNvPicPr>
          <p:nvPr/>
        </p:nvPicPr>
        <p:blipFill rotWithShape="1">
          <a:blip r:embed="rId6"/>
          <a:srcRect l="16243" t="18182" r="19507" b="4812"/>
          <a:stretch/>
        </p:blipFill>
        <p:spPr>
          <a:xfrm>
            <a:off x="5579316" y="1500028"/>
            <a:ext cx="2040837" cy="2166574"/>
          </a:xfrm>
          <a:prstGeom prst="rect">
            <a:avLst/>
          </a:prstGeom>
        </p:spPr>
      </p:pic>
      <p:pic>
        <p:nvPicPr>
          <p:cNvPr id="8" name="图片 7">
            <a:extLst>
              <a:ext uri="{FF2B5EF4-FFF2-40B4-BE49-F238E27FC236}">
                <a16:creationId xmlns:a16="http://schemas.microsoft.com/office/drawing/2014/main" id="{357ADDB0-EF74-C24A-9C62-AD2BEB543991}"/>
              </a:ext>
            </a:extLst>
          </p:cNvPr>
          <p:cNvPicPr>
            <a:picLocks noChangeAspect="1"/>
          </p:cNvPicPr>
          <p:nvPr/>
        </p:nvPicPr>
        <p:blipFill rotWithShape="1">
          <a:blip r:embed="rId7"/>
          <a:srcRect l="7847" t="6763" r="6892" b="40521"/>
          <a:stretch/>
        </p:blipFill>
        <p:spPr>
          <a:xfrm>
            <a:off x="9801612" y="1517281"/>
            <a:ext cx="2314360" cy="2149321"/>
          </a:xfrm>
          <a:prstGeom prst="rect">
            <a:avLst/>
          </a:prstGeom>
        </p:spPr>
      </p:pic>
      <p:pic>
        <p:nvPicPr>
          <p:cNvPr id="10" name="图片 9">
            <a:extLst>
              <a:ext uri="{FF2B5EF4-FFF2-40B4-BE49-F238E27FC236}">
                <a16:creationId xmlns:a16="http://schemas.microsoft.com/office/drawing/2014/main" id="{93AB3C59-BBB8-3F49-B39B-894CD7CEEC1F}"/>
              </a:ext>
            </a:extLst>
          </p:cNvPr>
          <p:cNvPicPr>
            <a:picLocks noChangeAspect="1"/>
          </p:cNvPicPr>
          <p:nvPr/>
        </p:nvPicPr>
        <p:blipFill rotWithShape="1">
          <a:blip r:embed="rId8"/>
          <a:srcRect t="13121"/>
          <a:stretch/>
        </p:blipFill>
        <p:spPr>
          <a:xfrm>
            <a:off x="8450858" y="1568572"/>
            <a:ext cx="1913151" cy="2202330"/>
          </a:xfrm>
          <a:prstGeom prst="rect">
            <a:avLst/>
          </a:prstGeom>
        </p:spPr>
      </p:pic>
      <p:sp>
        <p:nvSpPr>
          <p:cNvPr id="11" name="内容占位符 2">
            <a:extLst>
              <a:ext uri="{FF2B5EF4-FFF2-40B4-BE49-F238E27FC236}">
                <a16:creationId xmlns:a16="http://schemas.microsoft.com/office/drawing/2014/main" id="{BD604B3F-BCC4-A748-9320-3DD1439AC859}"/>
              </a:ext>
            </a:extLst>
          </p:cNvPr>
          <p:cNvSpPr txBox="1">
            <a:spLocks/>
          </p:cNvSpPr>
          <p:nvPr/>
        </p:nvSpPr>
        <p:spPr>
          <a:xfrm>
            <a:off x="2855043" y="4151565"/>
            <a:ext cx="2479714" cy="76215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方正启体简体" panose="03000509000000000000"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方正启体简体" panose="03000509000000000000"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200000"/>
              </a:lnSpc>
              <a:buFont typeface="Arial" panose="020B0604020202020204" pitchFamily="34" charset="0"/>
              <a:buNone/>
            </a:pPr>
            <a:r>
              <a:rPr lang="en-US" altLang="zh-CN" sz="2800" dirty="0"/>
              <a:t>2.</a:t>
            </a:r>
            <a:r>
              <a:rPr lang="zh-CN" altLang="en-US" sz="2800" dirty="0"/>
              <a:t>寄希望于我</a:t>
            </a:r>
          </a:p>
        </p:txBody>
      </p:sp>
    </p:spTree>
    <p:custDataLst>
      <p:tags r:id="rId1"/>
    </p:custDataLst>
    <p:extLst>
      <p:ext uri="{BB962C8B-B14F-4D97-AF65-F5344CB8AC3E}">
        <p14:creationId xmlns:p14="http://schemas.microsoft.com/office/powerpoint/2010/main" val="2503001765"/>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737870"/>
            <a:ext cx="10515600" cy="1325563"/>
          </a:xfrm>
        </p:spPr>
        <p:txBody>
          <a:bodyPr/>
          <a:lstStyle/>
          <a:p>
            <a:r>
              <a:rPr lang="zh-CN" altLang="en-US" dirty="0">
                <a:sym typeface="+mn-ea"/>
              </a:rPr>
              <a:t>其实原因很简单：</a:t>
            </a:r>
            <a:endParaRPr lang="zh-CN" altLang="en-US" dirty="0"/>
          </a:p>
        </p:txBody>
      </p:sp>
      <p:sp>
        <p:nvSpPr>
          <p:cNvPr id="3" name="内容占位符 2"/>
          <p:cNvSpPr>
            <a:spLocks noGrp="1"/>
          </p:cNvSpPr>
          <p:nvPr>
            <p:ph idx="1"/>
          </p:nvPr>
        </p:nvSpPr>
        <p:spPr>
          <a:xfrm>
            <a:off x="136054" y="3421344"/>
            <a:ext cx="3419229" cy="762158"/>
          </a:xfrm>
        </p:spPr>
        <p:txBody>
          <a:bodyPr>
            <a:noAutofit/>
          </a:bodyPr>
          <a:lstStyle/>
          <a:p>
            <a:pPr marL="0" indent="0">
              <a:lnSpc>
                <a:spcPct val="200000"/>
              </a:lnSpc>
              <a:buNone/>
            </a:pPr>
            <a:r>
              <a:rPr lang="en-US" altLang="zh-CN" sz="2800" dirty="0"/>
              <a:t>1.</a:t>
            </a:r>
            <a:r>
              <a:rPr lang="zh-CN" altLang="en-US" sz="2800" dirty="0"/>
              <a:t>逃不出我的手掌心</a:t>
            </a:r>
          </a:p>
        </p:txBody>
      </p:sp>
      <p:sp>
        <p:nvSpPr>
          <p:cNvPr id="17" name=" 220"/>
          <p:cNvSpPr/>
          <p:nvPr/>
        </p:nvSpPr>
        <p:spPr>
          <a:xfrm>
            <a:off x="0" y="-9525"/>
            <a:ext cx="3928745" cy="622935"/>
          </a:xfrm>
          <a:prstGeom prst="homePlate">
            <a:avLst/>
          </a:prstGeom>
          <a:solidFill>
            <a:schemeClr val="accent6">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Ⅳ</a:t>
            </a:r>
            <a:r>
              <a:rPr lang="zh-CN" altLang="en-US" sz="2400" b="1">
                <a:solidFill>
                  <a:schemeClr val="tx1"/>
                </a:solidFill>
                <a:latin typeface="方正启体简体" panose="03000509000000000000" charset="-122"/>
                <a:ea typeface="方正启体简体" panose="03000509000000000000" charset="-122"/>
              </a:rPr>
              <a:t>：戊戌变法</a:t>
            </a:r>
          </a:p>
        </p:txBody>
      </p:sp>
      <p:pic>
        <p:nvPicPr>
          <p:cNvPr id="4" name="图片 3">
            <a:extLst>
              <a:ext uri="{FF2B5EF4-FFF2-40B4-BE49-F238E27FC236}">
                <a16:creationId xmlns:a16="http://schemas.microsoft.com/office/drawing/2014/main" id="{E788F3F0-0DF1-2145-8435-22B6CB35A1D8}"/>
              </a:ext>
            </a:extLst>
          </p:cNvPr>
          <p:cNvPicPr>
            <a:picLocks noChangeAspect="1"/>
          </p:cNvPicPr>
          <p:nvPr/>
        </p:nvPicPr>
        <p:blipFill>
          <a:blip r:embed="rId4"/>
          <a:stretch>
            <a:fillRect/>
          </a:stretch>
        </p:blipFill>
        <p:spPr>
          <a:xfrm>
            <a:off x="746429" y="1651287"/>
            <a:ext cx="1864056" cy="1864056"/>
          </a:xfrm>
          <a:prstGeom prst="rect">
            <a:avLst/>
          </a:prstGeom>
        </p:spPr>
      </p:pic>
      <p:pic>
        <p:nvPicPr>
          <p:cNvPr id="5" name="图片 4">
            <a:extLst>
              <a:ext uri="{FF2B5EF4-FFF2-40B4-BE49-F238E27FC236}">
                <a16:creationId xmlns:a16="http://schemas.microsoft.com/office/drawing/2014/main" id="{A2F31C62-4D50-BD46-A425-20391C3CCE53}"/>
              </a:ext>
            </a:extLst>
          </p:cNvPr>
          <p:cNvPicPr>
            <a:picLocks noChangeAspect="1"/>
          </p:cNvPicPr>
          <p:nvPr/>
        </p:nvPicPr>
        <p:blipFill rotWithShape="1">
          <a:blip r:embed="rId5"/>
          <a:srcRect l="21826" t="4363" r="22609" b="12305"/>
          <a:stretch/>
        </p:blipFill>
        <p:spPr>
          <a:xfrm>
            <a:off x="3372657" y="1745286"/>
            <a:ext cx="1444487" cy="1676058"/>
          </a:xfrm>
          <a:prstGeom prst="rect">
            <a:avLst/>
          </a:prstGeom>
        </p:spPr>
      </p:pic>
      <p:pic>
        <p:nvPicPr>
          <p:cNvPr id="6" name="图片 5">
            <a:extLst>
              <a:ext uri="{FF2B5EF4-FFF2-40B4-BE49-F238E27FC236}">
                <a16:creationId xmlns:a16="http://schemas.microsoft.com/office/drawing/2014/main" id="{DF9C86C4-1EAA-2D48-95CC-6925B7EF5530}"/>
              </a:ext>
            </a:extLst>
          </p:cNvPr>
          <p:cNvPicPr>
            <a:picLocks noChangeAspect="1"/>
          </p:cNvPicPr>
          <p:nvPr/>
        </p:nvPicPr>
        <p:blipFill rotWithShape="1">
          <a:blip r:embed="rId6"/>
          <a:srcRect l="16243" t="18182" r="19507" b="4812"/>
          <a:stretch/>
        </p:blipFill>
        <p:spPr>
          <a:xfrm>
            <a:off x="5579316" y="1500028"/>
            <a:ext cx="2040837" cy="2166574"/>
          </a:xfrm>
          <a:prstGeom prst="rect">
            <a:avLst/>
          </a:prstGeom>
        </p:spPr>
      </p:pic>
      <p:pic>
        <p:nvPicPr>
          <p:cNvPr id="8" name="图片 7">
            <a:extLst>
              <a:ext uri="{FF2B5EF4-FFF2-40B4-BE49-F238E27FC236}">
                <a16:creationId xmlns:a16="http://schemas.microsoft.com/office/drawing/2014/main" id="{357ADDB0-EF74-C24A-9C62-AD2BEB543991}"/>
              </a:ext>
            </a:extLst>
          </p:cNvPr>
          <p:cNvPicPr>
            <a:picLocks noChangeAspect="1"/>
          </p:cNvPicPr>
          <p:nvPr/>
        </p:nvPicPr>
        <p:blipFill rotWithShape="1">
          <a:blip r:embed="rId7"/>
          <a:srcRect l="7847" t="6763" r="6892" b="40521"/>
          <a:stretch/>
        </p:blipFill>
        <p:spPr>
          <a:xfrm>
            <a:off x="9801612" y="1517281"/>
            <a:ext cx="2314360" cy="2149321"/>
          </a:xfrm>
          <a:prstGeom prst="rect">
            <a:avLst/>
          </a:prstGeom>
        </p:spPr>
      </p:pic>
      <p:pic>
        <p:nvPicPr>
          <p:cNvPr id="10" name="图片 9">
            <a:extLst>
              <a:ext uri="{FF2B5EF4-FFF2-40B4-BE49-F238E27FC236}">
                <a16:creationId xmlns:a16="http://schemas.microsoft.com/office/drawing/2014/main" id="{93AB3C59-BBB8-3F49-B39B-894CD7CEEC1F}"/>
              </a:ext>
            </a:extLst>
          </p:cNvPr>
          <p:cNvPicPr>
            <a:picLocks noChangeAspect="1"/>
          </p:cNvPicPr>
          <p:nvPr/>
        </p:nvPicPr>
        <p:blipFill rotWithShape="1">
          <a:blip r:embed="rId8"/>
          <a:srcRect t="13121"/>
          <a:stretch/>
        </p:blipFill>
        <p:spPr>
          <a:xfrm>
            <a:off x="8450858" y="1568572"/>
            <a:ext cx="1913151" cy="2202330"/>
          </a:xfrm>
          <a:prstGeom prst="rect">
            <a:avLst/>
          </a:prstGeom>
        </p:spPr>
      </p:pic>
      <p:sp>
        <p:nvSpPr>
          <p:cNvPr id="11" name="内容占位符 2">
            <a:extLst>
              <a:ext uri="{FF2B5EF4-FFF2-40B4-BE49-F238E27FC236}">
                <a16:creationId xmlns:a16="http://schemas.microsoft.com/office/drawing/2014/main" id="{BD604B3F-BCC4-A748-9320-3DD1439AC859}"/>
              </a:ext>
            </a:extLst>
          </p:cNvPr>
          <p:cNvSpPr txBox="1">
            <a:spLocks/>
          </p:cNvSpPr>
          <p:nvPr/>
        </p:nvSpPr>
        <p:spPr>
          <a:xfrm>
            <a:off x="2855043" y="4151565"/>
            <a:ext cx="2479714" cy="76215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方正启体简体" panose="03000509000000000000"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方正启体简体" panose="03000509000000000000"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200000"/>
              </a:lnSpc>
              <a:buFont typeface="Arial" panose="020B0604020202020204" pitchFamily="34" charset="0"/>
              <a:buNone/>
            </a:pPr>
            <a:r>
              <a:rPr lang="en-US" altLang="zh-CN" sz="2800" dirty="0"/>
              <a:t>2.</a:t>
            </a:r>
            <a:r>
              <a:rPr lang="zh-CN" altLang="en-US" sz="2800" dirty="0"/>
              <a:t>寄希望于我</a:t>
            </a:r>
          </a:p>
        </p:txBody>
      </p:sp>
      <p:sp>
        <p:nvSpPr>
          <p:cNvPr id="12" name="内容占位符 2">
            <a:extLst>
              <a:ext uri="{FF2B5EF4-FFF2-40B4-BE49-F238E27FC236}">
                <a16:creationId xmlns:a16="http://schemas.microsoft.com/office/drawing/2014/main" id="{8D906447-6A11-C243-BF6B-060CD46AB1D4}"/>
              </a:ext>
            </a:extLst>
          </p:cNvPr>
          <p:cNvSpPr txBox="1">
            <a:spLocks/>
          </p:cNvSpPr>
          <p:nvPr/>
        </p:nvSpPr>
        <p:spPr>
          <a:xfrm>
            <a:off x="5359877" y="4606165"/>
            <a:ext cx="2479714" cy="76215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方正启体简体" panose="03000509000000000000"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方正启体简体" panose="03000509000000000000"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200000"/>
              </a:lnSpc>
              <a:buFont typeface="Arial" panose="020B0604020202020204" pitchFamily="34" charset="0"/>
              <a:buNone/>
            </a:pPr>
            <a:r>
              <a:rPr lang="en-US" altLang="zh-CN" sz="2800" dirty="0"/>
              <a:t>3.</a:t>
            </a:r>
            <a:r>
              <a:rPr lang="zh-CN" altLang="en-US" sz="2800" dirty="0"/>
              <a:t>没我什么事</a:t>
            </a:r>
          </a:p>
        </p:txBody>
      </p:sp>
    </p:spTree>
    <p:custDataLst>
      <p:tags r:id="rId1"/>
    </p:custDataLst>
    <p:extLst>
      <p:ext uri="{BB962C8B-B14F-4D97-AF65-F5344CB8AC3E}">
        <p14:creationId xmlns:p14="http://schemas.microsoft.com/office/powerpoint/2010/main" val="980179111"/>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737870"/>
            <a:ext cx="10515600" cy="1325563"/>
          </a:xfrm>
        </p:spPr>
        <p:txBody>
          <a:bodyPr/>
          <a:lstStyle/>
          <a:p>
            <a:r>
              <a:rPr lang="zh-CN" altLang="en-US" dirty="0">
                <a:sym typeface="+mn-ea"/>
              </a:rPr>
              <a:t>其实原因很简单：</a:t>
            </a:r>
            <a:endParaRPr lang="zh-CN" altLang="en-US" dirty="0"/>
          </a:p>
        </p:txBody>
      </p:sp>
      <p:sp>
        <p:nvSpPr>
          <p:cNvPr id="3" name="内容占位符 2"/>
          <p:cNvSpPr>
            <a:spLocks noGrp="1"/>
          </p:cNvSpPr>
          <p:nvPr>
            <p:ph idx="1"/>
          </p:nvPr>
        </p:nvSpPr>
        <p:spPr>
          <a:xfrm>
            <a:off x="136054" y="3421344"/>
            <a:ext cx="3419229" cy="762158"/>
          </a:xfrm>
        </p:spPr>
        <p:txBody>
          <a:bodyPr>
            <a:noAutofit/>
          </a:bodyPr>
          <a:lstStyle/>
          <a:p>
            <a:pPr marL="0" indent="0">
              <a:lnSpc>
                <a:spcPct val="200000"/>
              </a:lnSpc>
              <a:buNone/>
            </a:pPr>
            <a:r>
              <a:rPr lang="en-US" altLang="zh-CN" sz="2800" dirty="0"/>
              <a:t>1.</a:t>
            </a:r>
            <a:r>
              <a:rPr lang="zh-CN" altLang="en-US" sz="2800" dirty="0"/>
              <a:t>逃不出我的手掌心</a:t>
            </a:r>
          </a:p>
        </p:txBody>
      </p:sp>
      <p:sp>
        <p:nvSpPr>
          <p:cNvPr id="17" name=" 220"/>
          <p:cNvSpPr/>
          <p:nvPr/>
        </p:nvSpPr>
        <p:spPr>
          <a:xfrm>
            <a:off x="0" y="-9525"/>
            <a:ext cx="3928745" cy="622935"/>
          </a:xfrm>
          <a:prstGeom prst="homePlate">
            <a:avLst/>
          </a:prstGeom>
          <a:solidFill>
            <a:schemeClr val="accent6">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Ⅳ</a:t>
            </a:r>
            <a:r>
              <a:rPr lang="zh-CN" altLang="en-US" sz="2400" b="1">
                <a:solidFill>
                  <a:schemeClr val="tx1"/>
                </a:solidFill>
                <a:latin typeface="方正启体简体" panose="03000509000000000000" charset="-122"/>
                <a:ea typeface="方正启体简体" panose="03000509000000000000" charset="-122"/>
              </a:rPr>
              <a:t>：戊戌变法</a:t>
            </a:r>
          </a:p>
        </p:txBody>
      </p:sp>
      <p:pic>
        <p:nvPicPr>
          <p:cNvPr id="4" name="图片 3">
            <a:extLst>
              <a:ext uri="{FF2B5EF4-FFF2-40B4-BE49-F238E27FC236}">
                <a16:creationId xmlns:a16="http://schemas.microsoft.com/office/drawing/2014/main" id="{E788F3F0-0DF1-2145-8435-22B6CB35A1D8}"/>
              </a:ext>
            </a:extLst>
          </p:cNvPr>
          <p:cNvPicPr>
            <a:picLocks noChangeAspect="1"/>
          </p:cNvPicPr>
          <p:nvPr/>
        </p:nvPicPr>
        <p:blipFill>
          <a:blip r:embed="rId4"/>
          <a:stretch>
            <a:fillRect/>
          </a:stretch>
        </p:blipFill>
        <p:spPr>
          <a:xfrm>
            <a:off x="746429" y="1651287"/>
            <a:ext cx="1864056" cy="1864056"/>
          </a:xfrm>
          <a:prstGeom prst="rect">
            <a:avLst/>
          </a:prstGeom>
        </p:spPr>
      </p:pic>
      <p:pic>
        <p:nvPicPr>
          <p:cNvPr id="5" name="图片 4">
            <a:extLst>
              <a:ext uri="{FF2B5EF4-FFF2-40B4-BE49-F238E27FC236}">
                <a16:creationId xmlns:a16="http://schemas.microsoft.com/office/drawing/2014/main" id="{A2F31C62-4D50-BD46-A425-20391C3CCE53}"/>
              </a:ext>
            </a:extLst>
          </p:cNvPr>
          <p:cNvPicPr>
            <a:picLocks noChangeAspect="1"/>
          </p:cNvPicPr>
          <p:nvPr/>
        </p:nvPicPr>
        <p:blipFill rotWithShape="1">
          <a:blip r:embed="rId5"/>
          <a:srcRect l="21826" t="4363" r="22609" b="12305"/>
          <a:stretch/>
        </p:blipFill>
        <p:spPr>
          <a:xfrm>
            <a:off x="3372657" y="1745286"/>
            <a:ext cx="1444487" cy="1676058"/>
          </a:xfrm>
          <a:prstGeom prst="rect">
            <a:avLst/>
          </a:prstGeom>
        </p:spPr>
      </p:pic>
      <p:pic>
        <p:nvPicPr>
          <p:cNvPr id="6" name="图片 5">
            <a:extLst>
              <a:ext uri="{FF2B5EF4-FFF2-40B4-BE49-F238E27FC236}">
                <a16:creationId xmlns:a16="http://schemas.microsoft.com/office/drawing/2014/main" id="{DF9C86C4-1EAA-2D48-95CC-6925B7EF5530}"/>
              </a:ext>
            </a:extLst>
          </p:cNvPr>
          <p:cNvPicPr>
            <a:picLocks noChangeAspect="1"/>
          </p:cNvPicPr>
          <p:nvPr/>
        </p:nvPicPr>
        <p:blipFill rotWithShape="1">
          <a:blip r:embed="rId6"/>
          <a:srcRect l="16243" t="18182" r="19507" b="4812"/>
          <a:stretch/>
        </p:blipFill>
        <p:spPr>
          <a:xfrm>
            <a:off x="5579316" y="1500028"/>
            <a:ext cx="2040837" cy="2166574"/>
          </a:xfrm>
          <a:prstGeom prst="rect">
            <a:avLst/>
          </a:prstGeom>
        </p:spPr>
      </p:pic>
      <p:pic>
        <p:nvPicPr>
          <p:cNvPr id="8" name="图片 7">
            <a:extLst>
              <a:ext uri="{FF2B5EF4-FFF2-40B4-BE49-F238E27FC236}">
                <a16:creationId xmlns:a16="http://schemas.microsoft.com/office/drawing/2014/main" id="{357ADDB0-EF74-C24A-9C62-AD2BEB543991}"/>
              </a:ext>
            </a:extLst>
          </p:cNvPr>
          <p:cNvPicPr>
            <a:picLocks noChangeAspect="1"/>
          </p:cNvPicPr>
          <p:nvPr/>
        </p:nvPicPr>
        <p:blipFill rotWithShape="1">
          <a:blip r:embed="rId7"/>
          <a:srcRect l="7847" t="6763" r="6892" b="40521"/>
          <a:stretch/>
        </p:blipFill>
        <p:spPr>
          <a:xfrm>
            <a:off x="9801612" y="1517281"/>
            <a:ext cx="2314360" cy="2149321"/>
          </a:xfrm>
          <a:prstGeom prst="rect">
            <a:avLst/>
          </a:prstGeom>
        </p:spPr>
      </p:pic>
      <p:pic>
        <p:nvPicPr>
          <p:cNvPr id="10" name="图片 9">
            <a:extLst>
              <a:ext uri="{FF2B5EF4-FFF2-40B4-BE49-F238E27FC236}">
                <a16:creationId xmlns:a16="http://schemas.microsoft.com/office/drawing/2014/main" id="{93AB3C59-BBB8-3F49-B39B-894CD7CEEC1F}"/>
              </a:ext>
            </a:extLst>
          </p:cNvPr>
          <p:cNvPicPr>
            <a:picLocks noChangeAspect="1"/>
          </p:cNvPicPr>
          <p:nvPr/>
        </p:nvPicPr>
        <p:blipFill rotWithShape="1">
          <a:blip r:embed="rId8"/>
          <a:srcRect t="13121"/>
          <a:stretch/>
        </p:blipFill>
        <p:spPr>
          <a:xfrm>
            <a:off x="8450858" y="1568572"/>
            <a:ext cx="1913151" cy="2202330"/>
          </a:xfrm>
          <a:prstGeom prst="rect">
            <a:avLst/>
          </a:prstGeom>
        </p:spPr>
      </p:pic>
      <p:sp>
        <p:nvSpPr>
          <p:cNvPr id="11" name="内容占位符 2">
            <a:extLst>
              <a:ext uri="{FF2B5EF4-FFF2-40B4-BE49-F238E27FC236}">
                <a16:creationId xmlns:a16="http://schemas.microsoft.com/office/drawing/2014/main" id="{BD604B3F-BCC4-A748-9320-3DD1439AC859}"/>
              </a:ext>
            </a:extLst>
          </p:cNvPr>
          <p:cNvSpPr txBox="1">
            <a:spLocks/>
          </p:cNvSpPr>
          <p:nvPr/>
        </p:nvSpPr>
        <p:spPr>
          <a:xfrm>
            <a:off x="2855043" y="4151565"/>
            <a:ext cx="2479714" cy="76215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方正启体简体" panose="03000509000000000000"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方正启体简体" panose="03000509000000000000"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200000"/>
              </a:lnSpc>
              <a:buFont typeface="Arial" panose="020B0604020202020204" pitchFamily="34" charset="0"/>
              <a:buNone/>
            </a:pPr>
            <a:r>
              <a:rPr lang="en-US" altLang="zh-CN" sz="2800" dirty="0"/>
              <a:t>2.</a:t>
            </a:r>
            <a:r>
              <a:rPr lang="zh-CN" altLang="en-US" sz="2800" dirty="0"/>
              <a:t>寄希望于我</a:t>
            </a:r>
          </a:p>
        </p:txBody>
      </p:sp>
      <p:sp>
        <p:nvSpPr>
          <p:cNvPr id="12" name="内容占位符 2">
            <a:extLst>
              <a:ext uri="{FF2B5EF4-FFF2-40B4-BE49-F238E27FC236}">
                <a16:creationId xmlns:a16="http://schemas.microsoft.com/office/drawing/2014/main" id="{8D906447-6A11-C243-BF6B-060CD46AB1D4}"/>
              </a:ext>
            </a:extLst>
          </p:cNvPr>
          <p:cNvSpPr txBox="1">
            <a:spLocks/>
          </p:cNvSpPr>
          <p:nvPr/>
        </p:nvSpPr>
        <p:spPr>
          <a:xfrm>
            <a:off x="5359877" y="4606165"/>
            <a:ext cx="2479714" cy="76215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方正启体简体" panose="03000509000000000000"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方正启体简体" panose="03000509000000000000"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200000"/>
              </a:lnSpc>
              <a:buFont typeface="Arial" panose="020B0604020202020204" pitchFamily="34" charset="0"/>
              <a:buNone/>
            </a:pPr>
            <a:r>
              <a:rPr lang="en-US" altLang="zh-CN" sz="2800" dirty="0"/>
              <a:t>3.</a:t>
            </a:r>
            <a:r>
              <a:rPr lang="zh-CN" altLang="en-US" sz="2800" dirty="0"/>
              <a:t>没我什么事</a:t>
            </a:r>
          </a:p>
        </p:txBody>
      </p:sp>
      <p:sp>
        <p:nvSpPr>
          <p:cNvPr id="13" name="内容占位符 2">
            <a:extLst>
              <a:ext uri="{FF2B5EF4-FFF2-40B4-BE49-F238E27FC236}">
                <a16:creationId xmlns:a16="http://schemas.microsoft.com/office/drawing/2014/main" id="{564F63C3-76C4-B74C-80CE-666681D15013}"/>
              </a:ext>
            </a:extLst>
          </p:cNvPr>
          <p:cNvSpPr txBox="1">
            <a:spLocks/>
          </p:cNvSpPr>
          <p:nvPr/>
        </p:nvSpPr>
        <p:spPr>
          <a:xfrm>
            <a:off x="7280740" y="5234851"/>
            <a:ext cx="4835232" cy="76215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方正启体简体" panose="03000509000000000000"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方正启体简体" panose="03000509000000000000"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200000"/>
              </a:lnSpc>
              <a:buFont typeface="Arial" panose="020B0604020202020204" pitchFamily="34" charset="0"/>
              <a:buNone/>
            </a:pPr>
            <a:r>
              <a:rPr lang="en-US" altLang="zh-CN" sz="2800" dirty="0"/>
              <a:t>4.</a:t>
            </a:r>
            <a:r>
              <a:rPr lang="zh-CN" altLang="en-US" sz="2800" dirty="0"/>
              <a:t>竟敢挑拨离间我们母子关系</a:t>
            </a:r>
          </a:p>
        </p:txBody>
      </p:sp>
    </p:spTree>
    <p:custDataLst>
      <p:tags r:id="rId1"/>
    </p:custDataLst>
    <p:extLst>
      <p:ext uri="{BB962C8B-B14F-4D97-AF65-F5344CB8AC3E}">
        <p14:creationId xmlns:p14="http://schemas.microsoft.com/office/powerpoint/2010/main" val="1675939869"/>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040632" y="2195408"/>
            <a:ext cx="5734878" cy="2247735"/>
          </a:xfrm>
        </p:spPr>
        <p:txBody>
          <a:bodyPr>
            <a:normAutofit fontScale="90000"/>
          </a:bodyPr>
          <a:lstStyle/>
          <a:p>
            <a:pPr>
              <a:lnSpc>
                <a:spcPct val="200000"/>
              </a:lnSpc>
            </a:pPr>
            <a:r>
              <a:rPr lang="zh-CN" altLang="en-US" dirty="0">
                <a:sym typeface="+mn-ea"/>
              </a:rPr>
              <a:t>跟洋务运动不同：</a:t>
            </a:r>
            <a:br>
              <a:rPr lang="zh-CN" altLang="en-US" dirty="0">
                <a:sym typeface="+mn-ea"/>
              </a:rPr>
            </a:br>
            <a:r>
              <a:rPr lang="en-US" altLang="zh-CN" sz="3600" dirty="0">
                <a:sym typeface="+mn-ea"/>
              </a:rPr>
              <a:t>1</a:t>
            </a:r>
            <a:r>
              <a:rPr lang="zh-CN" altLang="en-US" sz="3600" dirty="0">
                <a:sym typeface="+mn-ea"/>
              </a:rPr>
              <a:t>、确实想要从政治上改变</a:t>
            </a:r>
            <a:br>
              <a:rPr lang="zh-CN" altLang="en-US" sz="3600" dirty="0">
                <a:sym typeface="+mn-ea"/>
              </a:rPr>
            </a:br>
            <a:r>
              <a:rPr lang="en-US" altLang="zh-CN" sz="3600" dirty="0">
                <a:sym typeface="+mn-ea"/>
              </a:rPr>
              <a:t>2</a:t>
            </a:r>
            <a:r>
              <a:rPr lang="zh-CN" altLang="en-US" sz="3600" dirty="0">
                <a:sym typeface="+mn-ea"/>
              </a:rPr>
              <a:t>、确实学习和传播了新思想</a:t>
            </a:r>
          </a:p>
        </p:txBody>
      </p:sp>
      <p:sp>
        <p:nvSpPr>
          <p:cNvPr id="17" name=" 220"/>
          <p:cNvSpPr/>
          <p:nvPr/>
        </p:nvSpPr>
        <p:spPr>
          <a:xfrm>
            <a:off x="0" y="-9525"/>
            <a:ext cx="3928745" cy="622935"/>
          </a:xfrm>
          <a:prstGeom prst="homePlate">
            <a:avLst/>
          </a:prstGeom>
          <a:solidFill>
            <a:schemeClr val="accent6">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Ⅳ</a:t>
            </a:r>
            <a:r>
              <a:rPr lang="zh-CN" altLang="en-US" sz="2400" b="1">
                <a:solidFill>
                  <a:schemeClr val="tx1"/>
                </a:solidFill>
                <a:latin typeface="方正启体简体" panose="03000509000000000000" charset="-122"/>
                <a:ea typeface="方正启体简体" panose="03000509000000000000" charset="-122"/>
              </a:rPr>
              <a:t>：戊戌变法</a:t>
            </a:r>
          </a:p>
        </p:txBody>
      </p:sp>
      <p:pic>
        <p:nvPicPr>
          <p:cNvPr id="4" name="内容占位符 3">
            <a:extLst>
              <a:ext uri="{FF2B5EF4-FFF2-40B4-BE49-F238E27FC236}">
                <a16:creationId xmlns:a16="http://schemas.microsoft.com/office/drawing/2014/main" id="{20001ECA-BF2A-CB4B-B1AC-12D689D6D89A}"/>
              </a:ext>
            </a:extLst>
          </p:cNvPr>
          <p:cNvPicPr>
            <a:picLocks noGrp="1" noChangeAspect="1"/>
          </p:cNvPicPr>
          <p:nvPr>
            <p:ph idx="1"/>
          </p:nvPr>
        </p:nvPicPr>
        <p:blipFill>
          <a:blip r:embed="rId3"/>
          <a:srcRect l="12580" r="10928"/>
          <a:stretch>
            <a:fillRect/>
          </a:stretch>
        </p:blipFill>
        <p:spPr>
          <a:xfrm>
            <a:off x="993149" y="3517566"/>
            <a:ext cx="1406578" cy="1828855"/>
          </a:xfrm>
          <a:prstGeom prst="ellipse">
            <a:avLst/>
          </a:prstGeom>
        </p:spPr>
      </p:pic>
      <p:pic>
        <p:nvPicPr>
          <p:cNvPr id="6" name="图片 5" descr="bki-20130620164444-1802326628[1]">
            <a:extLst>
              <a:ext uri="{FF2B5EF4-FFF2-40B4-BE49-F238E27FC236}">
                <a16:creationId xmlns:a16="http://schemas.microsoft.com/office/drawing/2014/main" id="{F849A6B7-D9EE-CC47-935B-9EFE07058A39}"/>
              </a:ext>
            </a:extLst>
          </p:cNvPr>
          <p:cNvPicPr>
            <a:picLocks noChangeAspect="1"/>
          </p:cNvPicPr>
          <p:nvPr/>
        </p:nvPicPr>
        <p:blipFill>
          <a:blip r:embed="rId4"/>
          <a:stretch>
            <a:fillRect/>
          </a:stretch>
        </p:blipFill>
        <p:spPr>
          <a:xfrm>
            <a:off x="2334897" y="3517566"/>
            <a:ext cx="1363987" cy="1851155"/>
          </a:xfrm>
          <a:prstGeom prst="ellipse">
            <a:avLst/>
          </a:prstGeom>
        </p:spPr>
      </p:pic>
      <p:pic>
        <p:nvPicPr>
          <p:cNvPr id="7" name="图片 6" descr="u=3131474412,4111093482&amp;fm=214&amp;gp=0[1]">
            <a:extLst>
              <a:ext uri="{FF2B5EF4-FFF2-40B4-BE49-F238E27FC236}">
                <a16:creationId xmlns:a16="http://schemas.microsoft.com/office/drawing/2014/main" id="{2EFADED4-6D89-0342-8B15-CE0C8E8912BC}"/>
              </a:ext>
            </a:extLst>
          </p:cNvPr>
          <p:cNvPicPr>
            <a:picLocks noChangeAspect="1"/>
          </p:cNvPicPr>
          <p:nvPr/>
        </p:nvPicPr>
        <p:blipFill>
          <a:blip r:embed="rId5"/>
          <a:srcRect t="1675" b="5290"/>
          <a:stretch>
            <a:fillRect/>
          </a:stretch>
        </p:blipFill>
        <p:spPr>
          <a:xfrm>
            <a:off x="1700651" y="1918429"/>
            <a:ext cx="1398152" cy="1847755"/>
          </a:xfrm>
          <a:prstGeom prst="ellipse">
            <a:avLst/>
          </a:prstGeom>
        </p:spPr>
      </p:pic>
      <p:sp>
        <p:nvSpPr>
          <p:cNvPr id="8" name="标题 1">
            <a:extLst>
              <a:ext uri="{FF2B5EF4-FFF2-40B4-BE49-F238E27FC236}">
                <a16:creationId xmlns:a16="http://schemas.microsoft.com/office/drawing/2014/main" id="{657BD328-8ECB-FA4D-86BB-3B84D784AFB1}"/>
              </a:ext>
            </a:extLst>
          </p:cNvPr>
          <p:cNvSpPr txBox="1">
            <a:spLocks/>
          </p:cNvSpPr>
          <p:nvPr/>
        </p:nvSpPr>
        <p:spPr>
          <a:xfrm>
            <a:off x="1043288" y="780724"/>
            <a:ext cx="5311191" cy="970390"/>
          </a:xfrm>
          <a:prstGeom prst="rect">
            <a:avLst/>
          </a:prstGeom>
        </p:spPr>
        <p:txBody>
          <a:bodyPr vert="horz" lIns="91440" tIns="45720" rIns="91440" bIns="45720" rtlCol="0" anchor="ctr" anchorCtr="0">
            <a:normAutofit fontScale="82500" lnSpcReduction="20000"/>
          </a:bodyPr>
          <a:lstStyle>
            <a:lvl1pPr algn="l" defTabSz="914400" rtl="0" eaLnBrk="1" latinLnBrk="0" hangingPunct="1">
              <a:lnSpc>
                <a:spcPct val="90000"/>
              </a:lnSpc>
              <a:spcBef>
                <a:spcPct val="0"/>
              </a:spcBef>
              <a:buNone/>
              <a:defRPr sz="4400" kern="1200">
                <a:solidFill>
                  <a:schemeClr val="tx1"/>
                </a:solidFill>
                <a:latin typeface="+mj-lt"/>
                <a:ea typeface="方正启体简体" panose="03000509000000000000" charset="-122"/>
                <a:cs typeface="+mj-cs"/>
              </a:defRPr>
            </a:lvl1pPr>
          </a:lstStyle>
          <a:p>
            <a:pPr>
              <a:lnSpc>
                <a:spcPct val="200000"/>
              </a:lnSpc>
            </a:pPr>
            <a:r>
              <a:rPr lang="zh-CN" altLang="en-US" dirty="0">
                <a:sym typeface="+mn-ea"/>
              </a:rPr>
              <a:t>我们不一样～</a:t>
            </a:r>
            <a:endParaRPr lang="zh-CN" altLang="en-US" sz="3600" dirty="0">
              <a:sym typeface="+mn-ea"/>
            </a:endParaRPr>
          </a:p>
        </p:txBody>
      </p:sp>
    </p:spTree>
    <p:custDataLst>
      <p:tags r:id="rId1"/>
    </p:custData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00804" y="1812290"/>
            <a:ext cx="5675542" cy="3564189"/>
            <a:chOff x="790" y="2622"/>
            <a:chExt cx="14689" cy="6269"/>
          </a:xfrm>
        </p:grpSpPr>
        <p:sp>
          <p:nvSpPr>
            <p:cNvPr id="2" name="圆角矩形 1"/>
            <p:cNvSpPr/>
            <p:nvPr/>
          </p:nvSpPr>
          <p:spPr>
            <a:xfrm>
              <a:off x="790" y="5182"/>
              <a:ext cx="6697" cy="1164"/>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tx1"/>
                  </a:solidFill>
                  <a:latin typeface="微软雅黑" panose="020B0503020204020204" pitchFamily="34" charset="-122"/>
                  <a:ea typeface="微软雅黑" panose="020B0503020204020204" pitchFamily="34" charset="-122"/>
                </a:rPr>
                <a:t>近代中国的四次群架</a:t>
              </a:r>
            </a:p>
          </p:txBody>
        </p:sp>
        <p:sp>
          <p:nvSpPr>
            <p:cNvPr id="4" name="左大括号 3"/>
            <p:cNvSpPr/>
            <p:nvPr/>
          </p:nvSpPr>
          <p:spPr>
            <a:xfrm>
              <a:off x="7665" y="2801"/>
              <a:ext cx="1520" cy="5926"/>
            </a:xfrm>
            <a:prstGeom prst="leftBrace">
              <a:avLst/>
            </a:prstGeom>
            <a:ln w="15875">
              <a:solidFill>
                <a:srgbClr val="323C3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400">
                <a:solidFill>
                  <a:schemeClr val="tx1"/>
                </a:solidFill>
              </a:endParaRPr>
            </a:p>
          </p:txBody>
        </p:sp>
        <p:sp>
          <p:nvSpPr>
            <p:cNvPr id="5" name="圆角矩形 4"/>
            <p:cNvSpPr/>
            <p:nvPr/>
          </p:nvSpPr>
          <p:spPr>
            <a:xfrm>
              <a:off x="9402" y="2622"/>
              <a:ext cx="6077" cy="911"/>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bg1">
                      <a:lumMod val="75000"/>
                    </a:schemeClr>
                  </a:solidFill>
                  <a:latin typeface="微软雅黑" panose="020B0503020204020204" pitchFamily="34" charset="-122"/>
                  <a:ea typeface="微软雅黑" panose="020B0503020204020204" pitchFamily="34" charset="-122"/>
                </a:rPr>
                <a:t>第一次鸦片战争</a:t>
              </a:r>
            </a:p>
          </p:txBody>
        </p:sp>
        <p:sp>
          <p:nvSpPr>
            <p:cNvPr id="6" name="圆角矩形 5"/>
            <p:cNvSpPr/>
            <p:nvPr/>
          </p:nvSpPr>
          <p:spPr>
            <a:xfrm>
              <a:off x="9402" y="4417"/>
              <a:ext cx="6077" cy="876"/>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bg1">
                      <a:lumMod val="75000"/>
                    </a:schemeClr>
                  </a:solidFill>
                  <a:latin typeface="微软雅黑" panose="020B0503020204020204" pitchFamily="34" charset="-122"/>
                  <a:ea typeface="微软雅黑" panose="020B0503020204020204" pitchFamily="34" charset="-122"/>
                </a:rPr>
                <a:t>第二次鸦片战争</a:t>
              </a:r>
            </a:p>
          </p:txBody>
        </p:sp>
        <p:sp>
          <p:nvSpPr>
            <p:cNvPr id="7" name="圆角矩形 6"/>
            <p:cNvSpPr/>
            <p:nvPr/>
          </p:nvSpPr>
          <p:spPr>
            <a:xfrm>
              <a:off x="9402" y="6197"/>
              <a:ext cx="6077" cy="89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bg1">
                      <a:lumMod val="75000"/>
                    </a:schemeClr>
                  </a:solidFill>
                  <a:latin typeface="微软雅黑" panose="020B0503020204020204" pitchFamily="34" charset="-122"/>
                  <a:ea typeface="微软雅黑" panose="020B0503020204020204" pitchFamily="34" charset="-122"/>
                </a:rPr>
                <a:t>洋务运动</a:t>
              </a:r>
            </a:p>
          </p:txBody>
        </p:sp>
        <p:sp>
          <p:nvSpPr>
            <p:cNvPr id="8" name="圆角矩形 7"/>
            <p:cNvSpPr/>
            <p:nvPr/>
          </p:nvSpPr>
          <p:spPr>
            <a:xfrm>
              <a:off x="9402" y="7996"/>
              <a:ext cx="6077" cy="89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a:solidFill>
                    <a:schemeClr val="tx1"/>
                  </a:solidFill>
                  <a:latin typeface="微软雅黑" panose="020B0503020204020204" pitchFamily="34" charset="-122"/>
                  <a:ea typeface="微软雅黑" panose="020B0503020204020204" pitchFamily="34" charset="-122"/>
                </a:rPr>
                <a:t>戊戌变法</a:t>
              </a:r>
            </a:p>
          </p:txBody>
        </p:sp>
      </p:grpSp>
      <p:sp>
        <p:nvSpPr>
          <p:cNvPr id="17" name=" 220"/>
          <p:cNvSpPr/>
          <p:nvPr/>
        </p:nvSpPr>
        <p:spPr>
          <a:xfrm>
            <a:off x="0" y="-9525"/>
            <a:ext cx="3928745" cy="622935"/>
          </a:xfrm>
          <a:prstGeom prst="homePlate">
            <a:avLst/>
          </a:prstGeom>
          <a:solidFill>
            <a:schemeClr val="accent6">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Ⅳ</a:t>
            </a:r>
            <a:r>
              <a:rPr lang="zh-CN" altLang="en-US" sz="2400" b="1">
                <a:solidFill>
                  <a:schemeClr val="tx1"/>
                </a:solidFill>
                <a:latin typeface="方正启体简体" panose="03000509000000000000" charset="-122"/>
                <a:ea typeface="方正启体简体" panose="03000509000000000000" charset="-122"/>
              </a:rPr>
              <a:t>：戊戌变法</a:t>
            </a:r>
          </a:p>
        </p:txBody>
      </p:sp>
    </p:spTree>
    <p:custDataLst>
      <p:tags r:id="rId2"/>
    </p:custData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内容占位符 8"/>
          <p:cNvSpPr>
            <a:spLocks noGrp="1"/>
          </p:cNvSpPr>
          <p:nvPr>
            <p:ph idx="1"/>
          </p:nvPr>
        </p:nvSpPr>
        <p:spPr>
          <a:xfrm>
            <a:off x="6054090" y="1197610"/>
            <a:ext cx="5454650" cy="4903470"/>
          </a:xfrm>
        </p:spPr>
        <p:txBody>
          <a:bodyPr>
            <a:noAutofit/>
          </a:bodyPr>
          <a:lstStyle/>
          <a:p>
            <a:pPr marL="0" indent="0" algn="l">
              <a:lnSpc>
                <a:spcPct val="150000"/>
              </a:lnSpc>
              <a:buNone/>
            </a:pPr>
            <a:r>
              <a:rPr lang="zh-CN" altLang="en-US" sz="2400">
                <a:sym typeface="+mn-ea"/>
              </a:rPr>
              <a:t>时间：18</a:t>
            </a:r>
            <a:r>
              <a:rPr lang="en-US" altLang="zh-CN" sz="2400">
                <a:sym typeface="+mn-ea"/>
              </a:rPr>
              <a:t>98</a:t>
            </a:r>
            <a:r>
              <a:rPr lang="zh-CN" altLang="en-US" sz="2400">
                <a:sym typeface="+mn-ea"/>
              </a:rPr>
              <a:t>年 - 189</a:t>
            </a:r>
            <a:r>
              <a:rPr lang="en-US" altLang="zh-CN" sz="2400">
                <a:sym typeface="+mn-ea"/>
              </a:rPr>
              <a:t>8</a:t>
            </a:r>
            <a:r>
              <a:rPr lang="zh-CN" altLang="en-US" sz="2400">
                <a:sym typeface="+mn-ea"/>
              </a:rPr>
              <a:t>年</a:t>
            </a:r>
          </a:p>
          <a:p>
            <a:pPr marL="0" indent="0" algn="l">
              <a:lnSpc>
                <a:spcPct val="150000"/>
              </a:lnSpc>
              <a:buNone/>
            </a:pPr>
            <a:r>
              <a:rPr lang="zh-CN" altLang="en-US" sz="2400">
                <a:sym typeface="+mn-ea"/>
              </a:rPr>
              <a:t>结果：失败</a:t>
            </a:r>
            <a:r>
              <a:rPr lang="en-US" altLang="zh-CN" sz="2400">
                <a:sym typeface="+mn-ea"/>
              </a:rPr>
              <a:t>—— </a:t>
            </a:r>
            <a:r>
              <a:rPr lang="zh-CN" altLang="en-US" sz="2400">
                <a:sym typeface="+mn-ea"/>
              </a:rPr>
              <a:t>改良之路彻底告终</a:t>
            </a:r>
            <a:endParaRPr lang="en-US" altLang="zh-CN" sz="2400"/>
          </a:p>
          <a:p>
            <a:pPr marL="0" indent="0" algn="l">
              <a:lnSpc>
                <a:spcPct val="150000"/>
              </a:lnSpc>
              <a:buNone/>
            </a:pPr>
            <a:r>
              <a:rPr lang="en-US" altLang="zh-CN" sz="2400">
                <a:sym typeface="+mn-ea"/>
              </a:rPr>
              <a:t>原因：</a:t>
            </a:r>
            <a:endParaRPr lang="en-US" altLang="zh-CN" sz="2400"/>
          </a:p>
          <a:p>
            <a:pPr marL="0" indent="0" algn="l">
              <a:lnSpc>
                <a:spcPct val="150000"/>
              </a:lnSpc>
              <a:buNone/>
            </a:pPr>
            <a:r>
              <a:rPr lang="en-US" altLang="zh-CN" sz="2400">
                <a:sym typeface="+mn-ea"/>
              </a:rPr>
              <a:t>1.</a:t>
            </a:r>
            <a:r>
              <a:rPr lang="zh-CN" altLang="en-US" sz="2400">
                <a:sym typeface="+mn-ea"/>
              </a:rPr>
              <a:t>自身的弱点：</a:t>
            </a:r>
            <a:endParaRPr lang="zh-CN" altLang="en-US" sz="2400"/>
          </a:p>
          <a:p>
            <a:pPr marL="0" indent="0" algn="l">
              <a:lnSpc>
                <a:spcPct val="150000"/>
              </a:lnSpc>
              <a:buNone/>
            </a:pPr>
            <a:r>
              <a:rPr lang="zh-CN" altLang="en-US" sz="2400">
                <a:sym typeface="+mn-ea"/>
              </a:rPr>
              <a:t>    不敢彻底否定封建制度；对帝国主义仍抱有幻想；脱离人民群众</a:t>
            </a:r>
            <a:endParaRPr lang="zh-CN" altLang="en-US" sz="2400"/>
          </a:p>
          <a:p>
            <a:pPr marL="0" indent="0" algn="l">
              <a:lnSpc>
                <a:spcPct val="150000"/>
              </a:lnSpc>
              <a:buNone/>
            </a:pPr>
            <a:r>
              <a:rPr lang="en-US" altLang="zh-CN" sz="2400">
                <a:sym typeface="+mn-ea"/>
              </a:rPr>
              <a:t>2.</a:t>
            </a:r>
            <a:r>
              <a:rPr lang="zh-CN" altLang="en-US" sz="2400">
                <a:sym typeface="+mn-ea"/>
              </a:rPr>
              <a:t>守旧势力的反对</a:t>
            </a:r>
            <a:endParaRPr lang="en-US" altLang="zh-CN" sz="2400"/>
          </a:p>
        </p:txBody>
      </p:sp>
      <p:sp>
        <p:nvSpPr>
          <p:cNvPr id="11" name="圆角矩形 10"/>
          <p:cNvSpPr/>
          <p:nvPr/>
        </p:nvSpPr>
        <p:spPr>
          <a:xfrm>
            <a:off x="5626100" y="1056005"/>
            <a:ext cx="6179185" cy="5171440"/>
          </a:xfrm>
          <a:prstGeom prst="roundRect">
            <a:avLst/>
          </a:prstGeom>
          <a:solidFill>
            <a:srgbClr val="000000">
              <a:alpha val="0"/>
            </a:srgb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连接符 13"/>
          <p:cNvCxnSpPr/>
          <p:nvPr/>
        </p:nvCxnSpPr>
        <p:spPr>
          <a:xfrm>
            <a:off x="5295900" y="5043805"/>
            <a:ext cx="330200" cy="0"/>
          </a:xfrm>
          <a:prstGeom prst="line">
            <a:avLst/>
          </a:prstGeom>
          <a:ln w="19050">
            <a:solidFill>
              <a:srgbClr val="0D1114"/>
            </a:solidFill>
          </a:ln>
        </p:spPr>
        <p:style>
          <a:lnRef idx="1">
            <a:schemeClr val="accent1"/>
          </a:lnRef>
          <a:fillRef idx="0">
            <a:schemeClr val="accent1"/>
          </a:fillRef>
          <a:effectRef idx="0">
            <a:schemeClr val="accent1"/>
          </a:effectRef>
          <a:fontRef idx="minor">
            <a:schemeClr val="tx1"/>
          </a:fontRef>
        </p:style>
      </p:cxnSp>
      <p:sp>
        <p:nvSpPr>
          <p:cNvPr id="17" name=" 220"/>
          <p:cNvSpPr/>
          <p:nvPr/>
        </p:nvSpPr>
        <p:spPr>
          <a:xfrm>
            <a:off x="0" y="-9525"/>
            <a:ext cx="3928745" cy="622935"/>
          </a:xfrm>
          <a:prstGeom prst="homePlate">
            <a:avLst/>
          </a:prstGeom>
          <a:solidFill>
            <a:schemeClr val="accent6">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Ⅳ</a:t>
            </a:r>
            <a:r>
              <a:rPr lang="zh-CN" altLang="en-US" sz="2400" b="1">
                <a:solidFill>
                  <a:schemeClr val="tx1"/>
                </a:solidFill>
                <a:latin typeface="方正启体简体" panose="03000509000000000000" charset="-122"/>
                <a:ea typeface="方正启体简体" panose="03000509000000000000" charset="-122"/>
              </a:rPr>
              <a:t>：戊戌变法</a:t>
            </a:r>
          </a:p>
        </p:txBody>
      </p:sp>
      <p:grpSp>
        <p:nvGrpSpPr>
          <p:cNvPr id="10" name="组合 9"/>
          <p:cNvGrpSpPr/>
          <p:nvPr/>
        </p:nvGrpSpPr>
        <p:grpSpPr>
          <a:xfrm>
            <a:off x="100965" y="1812290"/>
            <a:ext cx="5194935" cy="3479800"/>
            <a:chOff x="790" y="2622"/>
            <a:chExt cx="14689" cy="6269"/>
          </a:xfrm>
        </p:grpSpPr>
        <p:sp>
          <p:nvSpPr>
            <p:cNvPr id="12" name="圆角矩形 11"/>
            <p:cNvSpPr/>
            <p:nvPr/>
          </p:nvSpPr>
          <p:spPr>
            <a:xfrm>
              <a:off x="790" y="5182"/>
              <a:ext cx="7250" cy="116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微软雅黑" panose="020B0503020204020204" pitchFamily="34" charset="-122"/>
                  <a:ea typeface="微软雅黑" panose="020B0503020204020204" pitchFamily="34" charset="-122"/>
                </a:rPr>
                <a:t>近代中国的四次群架</a:t>
              </a:r>
            </a:p>
          </p:txBody>
        </p:sp>
        <p:sp>
          <p:nvSpPr>
            <p:cNvPr id="13" name="左大括号 12"/>
            <p:cNvSpPr/>
            <p:nvPr/>
          </p:nvSpPr>
          <p:spPr>
            <a:xfrm>
              <a:off x="8040" y="2802"/>
              <a:ext cx="1408" cy="5926"/>
            </a:xfrm>
            <a:prstGeom prst="leftBrace">
              <a:avLst/>
            </a:prstGeom>
            <a:ln w="15875">
              <a:solidFill>
                <a:srgbClr val="323C3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400">
                <a:solidFill>
                  <a:schemeClr val="tx1"/>
                </a:solidFill>
              </a:endParaRPr>
            </a:p>
          </p:txBody>
        </p:sp>
        <p:sp>
          <p:nvSpPr>
            <p:cNvPr id="15" name="圆角矩形 14"/>
            <p:cNvSpPr/>
            <p:nvPr/>
          </p:nvSpPr>
          <p:spPr>
            <a:xfrm>
              <a:off x="9402" y="2622"/>
              <a:ext cx="6077" cy="911"/>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bg1">
                      <a:lumMod val="75000"/>
                    </a:schemeClr>
                  </a:solidFill>
                  <a:latin typeface="微软雅黑" panose="020B0503020204020204" pitchFamily="34" charset="-122"/>
                  <a:ea typeface="微软雅黑" panose="020B0503020204020204" pitchFamily="34" charset="-122"/>
                </a:rPr>
                <a:t>第一次鸦片战争</a:t>
              </a:r>
            </a:p>
          </p:txBody>
        </p:sp>
        <p:sp>
          <p:nvSpPr>
            <p:cNvPr id="16" name="圆角矩形 15"/>
            <p:cNvSpPr/>
            <p:nvPr/>
          </p:nvSpPr>
          <p:spPr>
            <a:xfrm>
              <a:off x="9402" y="4417"/>
              <a:ext cx="6077" cy="876"/>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bg1">
                      <a:lumMod val="75000"/>
                    </a:schemeClr>
                  </a:solidFill>
                  <a:latin typeface="微软雅黑" panose="020B0503020204020204" pitchFamily="34" charset="-122"/>
                  <a:ea typeface="微软雅黑" panose="020B0503020204020204" pitchFamily="34" charset="-122"/>
                </a:rPr>
                <a:t>第二次鸦片战争</a:t>
              </a:r>
            </a:p>
          </p:txBody>
        </p:sp>
        <p:sp>
          <p:nvSpPr>
            <p:cNvPr id="18" name="圆角矩形 17"/>
            <p:cNvSpPr/>
            <p:nvPr/>
          </p:nvSpPr>
          <p:spPr>
            <a:xfrm>
              <a:off x="9402" y="6197"/>
              <a:ext cx="6077" cy="89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bg1">
                      <a:lumMod val="75000"/>
                    </a:schemeClr>
                  </a:solidFill>
                  <a:latin typeface="微软雅黑" panose="020B0503020204020204" pitchFamily="34" charset="-122"/>
                  <a:ea typeface="微软雅黑" panose="020B0503020204020204" pitchFamily="34" charset="-122"/>
                </a:rPr>
                <a:t>洋务运动</a:t>
              </a:r>
            </a:p>
          </p:txBody>
        </p:sp>
        <p:sp>
          <p:nvSpPr>
            <p:cNvPr id="19" name="圆角矩形 18"/>
            <p:cNvSpPr/>
            <p:nvPr/>
          </p:nvSpPr>
          <p:spPr>
            <a:xfrm>
              <a:off x="9402" y="7996"/>
              <a:ext cx="6077" cy="89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a:solidFill>
                    <a:schemeClr val="tx1"/>
                  </a:solidFill>
                  <a:latin typeface="微软雅黑" panose="020B0503020204020204" pitchFamily="34" charset="-122"/>
                  <a:ea typeface="微软雅黑" panose="020B0503020204020204" pitchFamily="34" charset="-122"/>
                </a:rPr>
                <a:t>戊戌变法</a:t>
              </a:r>
            </a:p>
          </p:txBody>
        </p:sp>
      </p:grpSp>
    </p:spTree>
    <p:custDataLst>
      <p:tags r:id="rId2"/>
    </p:custData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59"/>
          <p:cNvSpPr/>
          <p:nvPr/>
        </p:nvSpPr>
        <p:spPr>
          <a:xfrm>
            <a:off x="838200" y="3962799"/>
            <a:ext cx="9813925" cy="132715"/>
          </a:xfrm>
          <a:custGeom>
            <a:avLst/>
            <a:gdLst/>
            <a:ahLst/>
            <a:cxnLst/>
            <a:rect l="l" t="t" r="r" b="b"/>
            <a:pathLst>
              <a:path w="9813925" h="132714">
                <a:moveTo>
                  <a:pt x="9732190" y="80665"/>
                </a:moveTo>
                <a:lnTo>
                  <a:pt x="9685172" y="107950"/>
                </a:lnTo>
                <a:lnTo>
                  <a:pt x="9682886" y="116712"/>
                </a:lnTo>
                <a:lnTo>
                  <a:pt x="9686823" y="123444"/>
                </a:lnTo>
                <a:lnTo>
                  <a:pt x="9690760" y="130302"/>
                </a:lnTo>
                <a:lnTo>
                  <a:pt x="9699523" y="132587"/>
                </a:lnTo>
                <a:lnTo>
                  <a:pt x="9788823" y="80772"/>
                </a:lnTo>
                <a:lnTo>
                  <a:pt x="9732190" y="80665"/>
                </a:lnTo>
                <a:close/>
              </a:path>
              <a:path w="9813925" h="132714">
                <a:moveTo>
                  <a:pt x="9756631" y="66456"/>
                </a:moveTo>
                <a:lnTo>
                  <a:pt x="9732190" y="80665"/>
                </a:lnTo>
                <a:lnTo>
                  <a:pt x="9785248" y="80772"/>
                </a:lnTo>
                <a:lnTo>
                  <a:pt x="9785248" y="78867"/>
                </a:lnTo>
                <a:lnTo>
                  <a:pt x="9777755" y="78867"/>
                </a:lnTo>
                <a:lnTo>
                  <a:pt x="9756631" y="66456"/>
                </a:lnTo>
                <a:close/>
              </a:path>
              <a:path w="9813925" h="132714">
                <a:moveTo>
                  <a:pt x="9699777" y="0"/>
                </a:moveTo>
                <a:lnTo>
                  <a:pt x="9691014" y="2286"/>
                </a:lnTo>
                <a:lnTo>
                  <a:pt x="9687077" y="9144"/>
                </a:lnTo>
                <a:lnTo>
                  <a:pt x="9683140" y="15875"/>
                </a:lnTo>
                <a:lnTo>
                  <a:pt x="9685426" y="24637"/>
                </a:lnTo>
                <a:lnTo>
                  <a:pt x="9732180" y="52090"/>
                </a:lnTo>
                <a:lnTo>
                  <a:pt x="9785248" y="52197"/>
                </a:lnTo>
                <a:lnTo>
                  <a:pt x="9785248" y="80772"/>
                </a:lnTo>
                <a:lnTo>
                  <a:pt x="9788823" y="80772"/>
                </a:lnTo>
                <a:lnTo>
                  <a:pt x="9813315" y="66548"/>
                </a:lnTo>
                <a:lnTo>
                  <a:pt x="9706635" y="3937"/>
                </a:lnTo>
                <a:lnTo>
                  <a:pt x="9699777" y="0"/>
                </a:lnTo>
                <a:close/>
              </a:path>
              <a:path w="9813925" h="132714">
                <a:moveTo>
                  <a:pt x="50" y="32512"/>
                </a:moveTo>
                <a:lnTo>
                  <a:pt x="0" y="61087"/>
                </a:lnTo>
                <a:lnTo>
                  <a:pt x="9732190" y="80665"/>
                </a:lnTo>
                <a:lnTo>
                  <a:pt x="9756631" y="66456"/>
                </a:lnTo>
                <a:lnTo>
                  <a:pt x="9732180" y="52090"/>
                </a:lnTo>
                <a:lnTo>
                  <a:pt x="50" y="32512"/>
                </a:lnTo>
                <a:close/>
              </a:path>
              <a:path w="9813925" h="132714">
                <a:moveTo>
                  <a:pt x="9777882" y="54102"/>
                </a:moveTo>
                <a:lnTo>
                  <a:pt x="9756631" y="66456"/>
                </a:lnTo>
                <a:lnTo>
                  <a:pt x="9777755" y="78867"/>
                </a:lnTo>
                <a:lnTo>
                  <a:pt x="9777882" y="54102"/>
                </a:lnTo>
                <a:close/>
              </a:path>
              <a:path w="9813925" h="132714">
                <a:moveTo>
                  <a:pt x="9785248" y="54102"/>
                </a:moveTo>
                <a:lnTo>
                  <a:pt x="9777882" y="54102"/>
                </a:lnTo>
                <a:lnTo>
                  <a:pt x="9777755" y="78867"/>
                </a:lnTo>
                <a:lnTo>
                  <a:pt x="9785248" y="78867"/>
                </a:lnTo>
                <a:lnTo>
                  <a:pt x="9785248" y="54102"/>
                </a:lnTo>
                <a:close/>
              </a:path>
              <a:path w="9813925" h="132714">
                <a:moveTo>
                  <a:pt x="9732180" y="52090"/>
                </a:moveTo>
                <a:lnTo>
                  <a:pt x="9756631" y="66456"/>
                </a:lnTo>
                <a:lnTo>
                  <a:pt x="9777882" y="54102"/>
                </a:lnTo>
                <a:lnTo>
                  <a:pt x="9785248" y="54102"/>
                </a:lnTo>
                <a:lnTo>
                  <a:pt x="9785248" y="52197"/>
                </a:lnTo>
                <a:lnTo>
                  <a:pt x="9732180" y="52090"/>
                </a:lnTo>
                <a:close/>
              </a:path>
            </a:pathLst>
          </a:custGeom>
          <a:solidFill>
            <a:srgbClr val="C00000"/>
          </a:solidFill>
        </p:spPr>
        <p:txBody>
          <a:bodyPr wrap="square" lIns="0" tIns="0" rIns="0" bIns="0" rtlCol="0"/>
          <a:lstStyle/>
          <a:p>
            <a:endParaRPr/>
          </a:p>
        </p:txBody>
      </p:sp>
      <p:sp>
        <p:nvSpPr>
          <p:cNvPr id="8" name="object 66"/>
          <p:cNvSpPr/>
          <p:nvPr/>
        </p:nvSpPr>
        <p:spPr>
          <a:xfrm>
            <a:off x="1126523" y="2208133"/>
            <a:ext cx="1194574" cy="1765553"/>
          </a:xfrm>
          <a:prstGeom prst="rect">
            <a:avLst/>
          </a:prstGeom>
          <a:blipFill>
            <a:blip r:embed="rId2" cstate="print"/>
            <a:stretch>
              <a:fillRect/>
            </a:stretch>
          </a:blipFill>
        </p:spPr>
        <p:txBody>
          <a:bodyPr wrap="square" lIns="0" tIns="0" rIns="0" bIns="0" rtlCol="0"/>
          <a:lstStyle/>
          <a:p>
            <a:endParaRPr/>
          </a:p>
        </p:txBody>
      </p:sp>
      <p:sp>
        <p:nvSpPr>
          <p:cNvPr id="9" name="object 60"/>
          <p:cNvSpPr/>
          <p:nvPr/>
        </p:nvSpPr>
        <p:spPr>
          <a:xfrm>
            <a:off x="3622841" y="3825957"/>
            <a:ext cx="88264" cy="193039"/>
          </a:xfrm>
          <a:prstGeom prst="rect">
            <a:avLst/>
          </a:prstGeom>
          <a:blipFill>
            <a:blip r:embed="rId3" cstate="print"/>
            <a:stretch>
              <a:fillRect/>
            </a:stretch>
          </a:blipFill>
        </p:spPr>
        <p:txBody>
          <a:bodyPr wrap="square" lIns="0" tIns="0" rIns="0" bIns="0" rtlCol="0"/>
          <a:lstStyle/>
          <a:p>
            <a:endParaRPr/>
          </a:p>
        </p:txBody>
      </p:sp>
      <p:sp>
        <p:nvSpPr>
          <p:cNvPr id="10" name="object 61"/>
          <p:cNvSpPr txBox="1"/>
          <p:nvPr/>
        </p:nvSpPr>
        <p:spPr>
          <a:xfrm>
            <a:off x="2762717" y="3925969"/>
            <a:ext cx="1807210" cy="105918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1840</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sz="2000" dirty="0">
                <a:latin typeface="黑体" panose="02010609060101010101" pitchFamily="49" charset="-122"/>
                <a:ea typeface="黑体" panose="02010609060101010101" pitchFamily="49" charset="-122"/>
                <a:cs typeface="黑体" panose="02010609060101010101" pitchFamily="49" charset="-122"/>
              </a:rPr>
              <a:t>第一次鸦片战争</a:t>
            </a:r>
          </a:p>
        </p:txBody>
      </p:sp>
      <p:sp>
        <p:nvSpPr>
          <p:cNvPr id="11" name="object 62"/>
          <p:cNvSpPr/>
          <p:nvPr/>
        </p:nvSpPr>
        <p:spPr>
          <a:xfrm>
            <a:off x="3666338"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12" name="object 70"/>
          <p:cNvSpPr/>
          <p:nvPr/>
        </p:nvSpPr>
        <p:spPr>
          <a:xfrm>
            <a:off x="10554241" y="2208180"/>
            <a:ext cx="1051077" cy="1823212"/>
          </a:xfrm>
          <a:prstGeom prst="rect">
            <a:avLst/>
          </a:prstGeom>
          <a:blipFill>
            <a:blip r:embed="rId4" cstate="print"/>
            <a:stretch>
              <a:fillRect/>
            </a:stretch>
          </a:blipFill>
        </p:spPr>
        <p:txBody>
          <a:bodyPr wrap="square" lIns="0" tIns="0" rIns="0" bIns="0" rtlCol="0"/>
          <a:lstStyle/>
          <a:p>
            <a:endParaRPr/>
          </a:p>
        </p:txBody>
      </p:sp>
      <p:sp>
        <p:nvSpPr>
          <p:cNvPr id="18" name="文本框 17"/>
          <p:cNvSpPr txBox="1"/>
          <p:nvPr/>
        </p:nvSpPr>
        <p:spPr>
          <a:xfrm>
            <a:off x="966914" y="4225371"/>
            <a:ext cx="1513114" cy="461665"/>
          </a:xfrm>
          <a:prstGeom prst="rect">
            <a:avLst/>
          </a:prstGeom>
          <a:noFill/>
        </p:spPr>
        <p:txBody>
          <a:bodyPr wrap="square" rtlCol="0">
            <a:spAutoFit/>
          </a:bodyPr>
          <a:lstStyle/>
          <a:p>
            <a:r>
              <a:rPr kumimoji="1" lang="zh-CN" altLang="en-US" sz="2400">
                <a:latin typeface="黑体" panose="02010609060101010101" pitchFamily="49" charset="-122"/>
                <a:ea typeface="黑体" panose="02010609060101010101" pitchFamily="49" charset="-122"/>
                <a:cs typeface="黑体" panose="02010609060101010101" pitchFamily="49" charset="-122"/>
              </a:rPr>
              <a:t>封建社会</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
        <p:nvSpPr>
          <p:cNvPr id="5" name="object 61"/>
          <p:cNvSpPr txBox="1"/>
          <p:nvPr/>
        </p:nvSpPr>
        <p:spPr>
          <a:xfrm>
            <a:off x="4622632" y="3925969"/>
            <a:ext cx="1807210"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1856</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sz="2000" dirty="0">
                <a:latin typeface="黑体" panose="02010609060101010101" pitchFamily="49" charset="-122"/>
                <a:ea typeface="黑体" panose="02010609060101010101" pitchFamily="49" charset="-122"/>
                <a:cs typeface="黑体" panose="02010609060101010101" pitchFamily="49" charset="-122"/>
              </a:rPr>
              <a:t>第</a:t>
            </a:r>
            <a:r>
              <a:rPr lang="zh-CN" sz="2000" dirty="0">
                <a:latin typeface="黑体" panose="02010609060101010101" pitchFamily="49" charset="-122"/>
                <a:ea typeface="黑体" panose="02010609060101010101" pitchFamily="49" charset="-122"/>
                <a:cs typeface="黑体" panose="02010609060101010101" pitchFamily="49" charset="-122"/>
              </a:rPr>
              <a:t>二</a:t>
            </a:r>
            <a:r>
              <a:rPr sz="2000" dirty="0">
                <a:latin typeface="黑体" panose="02010609060101010101" pitchFamily="49" charset="-122"/>
                <a:ea typeface="黑体" panose="02010609060101010101" pitchFamily="49" charset="-122"/>
                <a:cs typeface="黑体" panose="02010609060101010101" pitchFamily="49" charset="-122"/>
              </a:rPr>
              <a:t>次鸦片战争</a:t>
            </a:r>
          </a:p>
        </p:txBody>
      </p:sp>
      <p:sp>
        <p:nvSpPr>
          <p:cNvPr id="14" name="object 60"/>
          <p:cNvSpPr/>
          <p:nvPr/>
        </p:nvSpPr>
        <p:spPr>
          <a:xfrm>
            <a:off x="5482121" y="3813257"/>
            <a:ext cx="88264" cy="193039"/>
          </a:xfrm>
          <a:prstGeom prst="rect">
            <a:avLst/>
          </a:prstGeom>
          <a:blipFill>
            <a:blip r:embed="rId3" cstate="print"/>
            <a:stretch>
              <a:fillRect/>
            </a:stretch>
          </a:blipFill>
        </p:spPr>
        <p:txBody>
          <a:bodyPr wrap="square" lIns="0" tIns="0" rIns="0" bIns="0" rtlCol="0"/>
          <a:lstStyle/>
          <a:p>
            <a:endParaRPr/>
          </a:p>
        </p:txBody>
      </p:sp>
      <p:sp>
        <p:nvSpPr>
          <p:cNvPr id="15" name="object 62"/>
          <p:cNvSpPr/>
          <p:nvPr/>
        </p:nvSpPr>
        <p:spPr>
          <a:xfrm>
            <a:off x="7484593"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pic>
        <p:nvPicPr>
          <p:cNvPr id="16" name="图片 15"/>
          <p:cNvPicPr>
            <a:picLocks noChangeAspect="1"/>
          </p:cNvPicPr>
          <p:nvPr/>
        </p:nvPicPr>
        <p:blipFill>
          <a:blip r:embed="rId5"/>
          <a:srcRect t="22408" b="22456"/>
          <a:stretch>
            <a:fillRect/>
          </a:stretch>
        </p:blipFill>
        <p:spPr>
          <a:xfrm>
            <a:off x="3002280" y="891540"/>
            <a:ext cx="1329055" cy="732790"/>
          </a:xfrm>
          <a:prstGeom prst="rect">
            <a:avLst/>
          </a:prstGeom>
        </p:spPr>
      </p:pic>
      <p:pic>
        <p:nvPicPr>
          <p:cNvPr id="2" name="图片 1"/>
          <p:cNvPicPr>
            <a:picLocks noChangeAspect="1"/>
          </p:cNvPicPr>
          <p:nvPr/>
        </p:nvPicPr>
        <p:blipFill>
          <a:blip r:embed="rId5"/>
          <a:srcRect t="22408" b="22456"/>
          <a:stretch>
            <a:fillRect/>
          </a:stretch>
        </p:blipFill>
        <p:spPr>
          <a:xfrm>
            <a:off x="4860925" y="891540"/>
            <a:ext cx="1329055" cy="732790"/>
          </a:xfrm>
          <a:prstGeom prst="rect">
            <a:avLst/>
          </a:prstGeom>
        </p:spPr>
      </p:pic>
      <p:sp>
        <p:nvSpPr>
          <p:cNvPr id="3" name="object 61"/>
          <p:cNvSpPr txBox="1"/>
          <p:nvPr/>
        </p:nvSpPr>
        <p:spPr>
          <a:xfrm>
            <a:off x="6580972" y="3902474"/>
            <a:ext cx="1807210"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1861</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lang="zh-CN" sz="2000" dirty="0">
                <a:latin typeface="黑体" panose="02010609060101010101" pitchFamily="49" charset="-122"/>
                <a:ea typeface="黑体" panose="02010609060101010101" pitchFamily="49" charset="-122"/>
                <a:cs typeface="黑体" panose="02010609060101010101" pitchFamily="49" charset="-122"/>
              </a:rPr>
              <a:t>洋务运动</a:t>
            </a:r>
          </a:p>
        </p:txBody>
      </p:sp>
      <p:sp>
        <p:nvSpPr>
          <p:cNvPr id="4" name="object 62"/>
          <p:cNvSpPr/>
          <p:nvPr/>
        </p:nvSpPr>
        <p:spPr>
          <a:xfrm>
            <a:off x="5524983"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7" name="object 60"/>
          <p:cNvSpPr/>
          <p:nvPr/>
        </p:nvSpPr>
        <p:spPr>
          <a:xfrm>
            <a:off x="7440461" y="3902792"/>
            <a:ext cx="88264" cy="193039"/>
          </a:xfrm>
          <a:prstGeom prst="rect">
            <a:avLst/>
          </a:prstGeom>
          <a:blipFill>
            <a:blip r:embed="rId3" cstate="print"/>
            <a:stretch>
              <a:fillRect/>
            </a:stretch>
          </a:blipFill>
        </p:spPr>
        <p:txBody>
          <a:bodyPr wrap="square" lIns="0" tIns="0" rIns="0" bIns="0" rtlCol="0"/>
          <a:lstStyle/>
          <a:p>
            <a:endParaRPr/>
          </a:p>
        </p:txBody>
      </p:sp>
      <p:pic>
        <p:nvPicPr>
          <p:cNvPr id="13" name="图片 12"/>
          <p:cNvPicPr>
            <a:picLocks noChangeAspect="1"/>
          </p:cNvPicPr>
          <p:nvPr/>
        </p:nvPicPr>
        <p:blipFill>
          <a:blip r:embed="rId6">
            <a:clrChange>
              <a:clrFrom>
                <a:srgbClr val="FEFEFE">
                  <a:alpha val="100000"/>
                </a:srgbClr>
              </a:clrFrom>
              <a:clrTo>
                <a:srgbClr val="FEFEFE">
                  <a:alpha val="100000"/>
                  <a:alpha val="0"/>
                </a:srgbClr>
              </a:clrTo>
            </a:clrChange>
          </a:blip>
          <a:srcRect b="24361"/>
          <a:stretch>
            <a:fillRect/>
          </a:stretch>
        </p:blipFill>
        <p:spPr>
          <a:xfrm>
            <a:off x="6189980" y="543560"/>
            <a:ext cx="2200275" cy="1664335"/>
          </a:xfrm>
          <a:prstGeom prst="rect">
            <a:avLst/>
          </a:prstGeom>
        </p:spPr>
      </p:pic>
      <p:sp>
        <p:nvSpPr>
          <p:cNvPr id="17" name="object 61"/>
          <p:cNvSpPr txBox="1"/>
          <p:nvPr/>
        </p:nvSpPr>
        <p:spPr>
          <a:xfrm>
            <a:off x="8390255" y="3902710"/>
            <a:ext cx="2360295"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1898</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lang="zh-CN" sz="2000" dirty="0">
                <a:latin typeface="黑体" panose="02010609060101010101" pitchFamily="49" charset="-122"/>
                <a:ea typeface="黑体" panose="02010609060101010101" pitchFamily="49" charset="-122"/>
                <a:cs typeface="黑体" panose="02010609060101010101" pitchFamily="49" charset="-122"/>
              </a:rPr>
              <a:t>百日维新</a:t>
            </a:r>
            <a:r>
              <a:rPr lang="en-US" altLang="zh-CN" sz="2000" dirty="0">
                <a:latin typeface="黑体" panose="02010609060101010101" pitchFamily="49" charset="-122"/>
                <a:ea typeface="黑体" panose="02010609060101010101" pitchFamily="49" charset="-122"/>
                <a:cs typeface="黑体" panose="02010609060101010101" pitchFamily="49" charset="-122"/>
              </a:rPr>
              <a:t>/</a:t>
            </a:r>
            <a:r>
              <a:rPr lang="zh-CN" altLang="en-US" sz="2000" dirty="0">
                <a:latin typeface="黑体" panose="02010609060101010101" pitchFamily="49" charset="-122"/>
                <a:ea typeface="黑体" panose="02010609060101010101" pitchFamily="49" charset="-122"/>
                <a:cs typeface="黑体" panose="02010609060101010101" pitchFamily="49" charset="-122"/>
              </a:rPr>
              <a:t>戊戌变法</a:t>
            </a:r>
          </a:p>
        </p:txBody>
      </p:sp>
      <p:sp>
        <p:nvSpPr>
          <p:cNvPr id="22" name="object 62"/>
          <p:cNvSpPr/>
          <p:nvPr/>
        </p:nvSpPr>
        <p:spPr>
          <a:xfrm>
            <a:off x="9581363" y="163852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23" name="object 60"/>
          <p:cNvSpPr/>
          <p:nvPr/>
        </p:nvSpPr>
        <p:spPr>
          <a:xfrm>
            <a:off x="9537231" y="3904062"/>
            <a:ext cx="88264" cy="193039"/>
          </a:xfrm>
          <a:prstGeom prst="rect">
            <a:avLst/>
          </a:prstGeom>
          <a:blipFill>
            <a:blip r:embed="rId3" cstate="print"/>
            <a:stretch>
              <a:fillRect/>
            </a:stretch>
          </a:blipFill>
        </p:spPr>
        <p:txBody>
          <a:bodyPr wrap="square" lIns="0" tIns="0" rIns="0" bIns="0" rtlCol="0"/>
          <a:lstStyle/>
          <a:p>
            <a:endParaRPr/>
          </a:p>
        </p:txBody>
      </p:sp>
      <p:pic>
        <p:nvPicPr>
          <p:cNvPr id="24" name="图片 23"/>
          <p:cNvPicPr>
            <a:picLocks noChangeAspect="1"/>
          </p:cNvPicPr>
          <p:nvPr/>
        </p:nvPicPr>
        <p:blipFill>
          <a:blip r:embed="rId6">
            <a:clrChange>
              <a:clrFrom>
                <a:srgbClr val="FEFEFE">
                  <a:alpha val="100000"/>
                </a:srgbClr>
              </a:clrFrom>
              <a:clrTo>
                <a:srgbClr val="FEFEFE">
                  <a:alpha val="100000"/>
                  <a:alpha val="0"/>
                </a:srgbClr>
              </a:clrTo>
            </a:clrChange>
          </a:blip>
          <a:srcRect b="24361"/>
          <a:stretch>
            <a:fillRect/>
          </a:stretch>
        </p:blipFill>
        <p:spPr>
          <a:xfrm>
            <a:off x="8286750" y="544830"/>
            <a:ext cx="2200275" cy="1664335"/>
          </a:xfrm>
          <a:prstGeom prst="rect">
            <a:avLst/>
          </a:prstGeom>
        </p:spPr>
      </p:pic>
      <p:sp>
        <p:nvSpPr>
          <p:cNvPr id="19" name=" 220"/>
          <p:cNvSpPr/>
          <p:nvPr/>
        </p:nvSpPr>
        <p:spPr>
          <a:xfrm>
            <a:off x="0" y="-9525"/>
            <a:ext cx="3928745" cy="622935"/>
          </a:xfrm>
          <a:prstGeom prst="homePlate">
            <a:avLst/>
          </a:prstGeom>
          <a:solidFill>
            <a:schemeClr val="accent6">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Ⅳ</a:t>
            </a:r>
            <a:r>
              <a:rPr lang="zh-CN" altLang="en-US" sz="2400" b="1">
                <a:solidFill>
                  <a:schemeClr val="tx1"/>
                </a:solidFill>
                <a:latin typeface="方正启体简体" panose="03000509000000000000" charset="-122"/>
                <a:ea typeface="方正启体简体" panose="03000509000000000000" charset="-122"/>
              </a:rPr>
              <a:t>：戊戌变法</a:t>
            </a:r>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1540510"/>
            <a:ext cx="10515600" cy="4139565"/>
          </a:xfrm>
        </p:spPr>
        <p:txBody>
          <a:bodyPr/>
          <a:lstStyle/>
          <a:p>
            <a:pPr marL="0" indent="0" algn="ctr">
              <a:lnSpc>
                <a:spcPct val="200000"/>
              </a:lnSpc>
              <a:buNone/>
            </a:pPr>
            <a:r>
              <a:rPr lang="zh-CN" altLang="en-US" sz="5400">
                <a:solidFill>
                  <a:schemeClr val="bg1"/>
                </a:solidFill>
              </a:rPr>
              <a:t>我听不下去了！</a:t>
            </a:r>
          </a:p>
          <a:p>
            <a:pPr marL="0" indent="0" algn="ctr">
              <a:lnSpc>
                <a:spcPct val="200000"/>
              </a:lnSpc>
              <a:buNone/>
            </a:pPr>
            <a:r>
              <a:rPr lang="zh-CN" altLang="en-US" sz="5400">
                <a:solidFill>
                  <a:schemeClr val="bg1"/>
                </a:solidFill>
              </a:rPr>
              <a:t>太凄惨了</a:t>
            </a:r>
          </a:p>
        </p:txBody>
      </p:sp>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895350" y="3290570"/>
            <a:ext cx="3858895" cy="739140"/>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tx1"/>
                </a:solidFill>
                <a:latin typeface="微软雅黑" panose="020B0503020204020204" pitchFamily="34" charset="-122"/>
                <a:ea typeface="微软雅黑" panose="020B0503020204020204" pitchFamily="34" charset="-122"/>
              </a:rPr>
              <a:t>近代中国的四次群架</a:t>
            </a:r>
          </a:p>
        </p:txBody>
      </p:sp>
      <p:sp>
        <p:nvSpPr>
          <p:cNvPr id="4" name="左大括号 3"/>
          <p:cNvSpPr/>
          <p:nvPr/>
        </p:nvSpPr>
        <p:spPr>
          <a:xfrm>
            <a:off x="4867275" y="1778635"/>
            <a:ext cx="965200" cy="3763010"/>
          </a:xfrm>
          <a:prstGeom prst="leftBrace">
            <a:avLst/>
          </a:prstGeom>
          <a:ln w="15875">
            <a:solidFill>
              <a:srgbClr val="323C3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sp>
        <p:nvSpPr>
          <p:cNvPr id="5" name="圆角矩形 4"/>
          <p:cNvSpPr/>
          <p:nvPr/>
        </p:nvSpPr>
        <p:spPr>
          <a:xfrm>
            <a:off x="5970270" y="1664970"/>
            <a:ext cx="3858895" cy="57848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tx1"/>
                </a:solidFill>
                <a:latin typeface="微软雅黑" panose="020B0503020204020204" pitchFamily="34" charset="-122"/>
                <a:ea typeface="微软雅黑" panose="020B0503020204020204" pitchFamily="34" charset="-122"/>
              </a:rPr>
              <a:t>第一次鸦片战争</a:t>
            </a:r>
          </a:p>
        </p:txBody>
      </p:sp>
      <p:sp>
        <p:nvSpPr>
          <p:cNvPr id="6" name="圆角矩形 5"/>
          <p:cNvSpPr/>
          <p:nvPr/>
        </p:nvSpPr>
        <p:spPr>
          <a:xfrm>
            <a:off x="5970270" y="2804795"/>
            <a:ext cx="3858895" cy="556260"/>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tx1"/>
                </a:solidFill>
                <a:latin typeface="微软雅黑" panose="020B0503020204020204" pitchFamily="34" charset="-122"/>
                <a:ea typeface="微软雅黑" panose="020B0503020204020204" pitchFamily="34" charset="-122"/>
              </a:rPr>
              <a:t>第二次鸦片战争</a:t>
            </a:r>
          </a:p>
        </p:txBody>
      </p:sp>
      <p:sp>
        <p:nvSpPr>
          <p:cNvPr id="7" name="圆角矩形 6"/>
          <p:cNvSpPr/>
          <p:nvPr/>
        </p:nvSpPr>
        <p:spPr>
          <a:xfrm>
            <a:off x="5970270" y="3935095"/>
            <a:ext cx="3858895" cy="56832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tx1"/>
                </a:solidFill>
                <a:latin typeface="微软雅黑" panose="020B0503020204020204" pitchFamily="34" charset="-122"/>
                <a:ea typeface="微软雅黑" panose="020B0503020204020204" pitchFamily="34" charset="-122"/>
              </a:rPr>
              <a:t>洋务运动</a:t>
            </a:r>
          </a:p>
        </p:txBody>
      </p:sp>
      <p:sp>
        <p:nvSpPr>
          <p:cNvPr id="8" name="圆角矩形 7"/>
          <p:cNvSpPr/>
          <p:nvPr/>
        </p:nvSpPr>
        <p:spPr>
          <a:xfrm>
            <a:off x="5970270" y="5077460"/>
            <a:ext cx="3858895" cy="56832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tx1"/>
                </a:solidFill>
                <a:latin typeface="微软雅黑" panose="020B0503020204020204" pitchFamily="34" charset="-122"/>
                <a:ea typeface="微软雅黑" panose="020B0503020204020204" pitchFamily="34" charset="-122"/>
              </a:rPr>
              <a:t>戊戌变法</a:t>
            </a:r>
          </a:p>
        </p:txBody>
      </p:sp>
      <p:sp>
        <p:nvSpPr>
          <p:cNvPr id="220" name=" 220"/>
          <p:cNvSpPr/>
          <p:nvPr/>
        </p:nvSpPr>
        <p:spPr>
          <a:xfrm>
            <a:off x="-635" y="359410"/>
            <a:ext cx="2446020" cy="678815"/>
          </a:xfrm>
          <a:prstGeom prst="homePlate">
            <a:avLst/>
          </a:prstGeom>
          <a:noFill/>
          <a:ln w="22225">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3600" b="1">
                <a:solidFill>
                  <a:schemeClr val="tx1"/>
                </a:solidFill>
                <a:latin typeface="方正启体简体" panose="03000509000000000000" charset="-122"/>
                <a:ea typeface="方正启体简体" panose="03000509000000000000" charset="-122"/>
              </a:rPr>
              <a:t>今日概况</a:t>
            </a:r>
          </a:p>
        </p:txBody>
      </p:sp>
    </p:spTree>
    <p:custDataLst>
      <p:tags r:id="rId2"/>
    </p:custData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59"/>
          <p:cNvSpPr/>
          <p:nvPr/>
        </p:nvSpPr>
        <p:spPr>
          <a:xfrm>
            <a:off x="838200" y="3962799"/>
            <a:ext cx="9813925" cy="132715"/>
          </a:xfrm>
          <a:custGeom>
            <a:avLst/>
            <a:gdLst/>
            <a:ahLst/>
            <a:cxnLst/>
            <a:rect l="l" t="t" r="r" b="b"/>
            <a:pathLst>
              <a:path w="9813925" h="132714">
                <a:moveTo>
                  <a:pt x="9732190" y="80665"/>
                </a:moveTo>
                <a:lnTo>
                  <a:pt x="9685172" y="107950"/>
                </a:lnTo>
                <a:lnTo>
                  <a:pt x="9682886" y="116712"/>
                </a:lnTo>
                <a:lnTo>
                  <a:pt x="9686823" y="123444"/>
                </a:lnTo>
                <a:lnTo>
                  <a:pt x="9690760" y="130302"/>
                </a:lnTo>
                <a:lnTo>
                  <a:pt x="9699523" y="132587"/>
                </a:lnTo>
                <a:lnTo>
                  <a:pt x="9788823" y="80772"/>
                </a:lnTo>
                <a:lnTo>
                  <a:pt x="9732190" y="80665"/>
                </a:lnTo>
                <a:close/>
              </a:path>
              <a:path w="9813925" h="132714">
                <a:moveTo>
                  <a:pt x="9756631" y="66456"/>
                </a:moveTo>
                <a:lnTo>
                  <a:pt x="9732190" y="80665"/>
                </a:lnTo>
                <a:lnTo>
                  <a:pt x="9785248" y="80772"/>
                </a:lnTo>
                <a:lnTo>
                  <a:pt x="9785248" y="78867"/>
                </a:lnTo>
                <a:lnTo>
                  <a:pt x="9777755" y="78867"/>
                </a:lnTo>
                <a:lnTo>
                  <a:pt x="9756631" y="66456"/>
                </a:lnTo>
                <a:close/>
              </a:path>
              <a:path w="9813925" h="132714">
                <a:moveTo>
                  <a:pt x="9699777" y="0"/>
                </a:moveTo>
                <a:lnTo>
                  <a:pt x="9691014" y="2286"/>
                </a:lnTo>
                <a:lnTo>
                  <a:pt x="9687077" y="9144"/>
                </a:lnTo>
                <a:lnTo>
                  <a:pt x="9683140" y="15875"/>
                </a:lnTo>
                <a:lnTo>
                  <a:pt x="9685426" y="24637"/>
                </a:lnTo>
                <a:lnTo>
                  <a:pt x="9732180" y="52090"/>
                </a:lnTo>
                <a:lnTo>
                  <a:pt x="9785248" y="52197"/>
                </a:lnTo>
                <a:lnTo>
                  <a:pt x="9785248" y="80772"/>
                </a:lnTo>
                <a:lnTo>
                  <a:pt x="9788823" y="80772"/>
                </a:lnTo>
                <a:lnTo>
                  <a:pt x="9813315" y="66548"/>
                </a:lnTo>
                <a:lnTo>
                  <a:pt x="9706635" y="3937"/>
                </a:lnTo>
                <a:lnTo>
                  <a:pt x="9699777" y="0"/>
                </a:lnTo>
                <a:close/>
              </a:path>
              <a:path w="9813925" h="132714">
                <a:moveTo>
                  <a:pt x="50" y="32512"/>
                </a:moveTo>
                <a:lnTo>
                  <a:pt x="0" y="61087"/>
                </a:lnTo>
                <a:lnTo>
                  <a:pt x="9732190" y="80665"/>
                </a:lnTo>
                <a:lnTo>
                  <a:pt x="9756631" y="66456"/>
                </a:lnTo>
                <a:lnTo>
                  <a:pt x="9732180" y="52090"/>
                </a:lnTo>
                <a:lnTo>
                  <a:pt x="50" y="32512"/>
                </a:lnTo>
                <a:close/>
              </a:path>
              <a:path w="9813925" h="132714">
                <a:moveTo>
                  <a:pt x="9777882" y="54102"/>
                </a:moveTo>
                <a:lnTo>
                  <a:pt x="9756631" y="66456"/>
                </a:lnTo>
                <a:lnTo>
                  <a:pt x="9777755" y="78867"/>
                </a:lnTo>
                <a:lnTo>
                  <a:pt x="9777882" y="54102"/>
                </a:lnTo>
                <a:close/>
              </a:path>
              <a:path w="9813925" h="132714">
                <a:moveTo>
                  <a:pt x="9785248" y="54102"/>
                </a:moveTo>
                <a:lnTo>
                  <a:pt x="9777882" y="54102"/>
                </a:lnTo>
                <a:lnTo>
                  <a:pt x="9777755" y="78867"/>
                </a:lnTo>
                <a:lnTo>
                  <a:pt x="9785248" y="78867"/>
                </a:lnTo>
                <a:lnTo>
                  <a:pt x="9785248" y="54102"/>
                </a:lnTo>
                <a:close/>
              </a:path>
              <a:path w="9813925" h="132714">
                <a:moveTo>
                  <a:pt x="9732180" y="52090"/>
                </a:moveTo>
                <a:lnTo>
                  <a:pt x="9756631" y="66456"/>
                </a:lnTo>
                <a:lnTo>
                  <a:pt x="9777882" y="54102"/>
                </a:lnTo>
                <a:lnTo>
                  <a:pt x="9785248" y="54102"/>
                </a:lnTo>
                <a:lnTo>
                  <a:pt x="9785248" y="52197"/>
                </a:lnTo>
                <a:lnTo>
                  <a:pt x="9732180" y="52090"/>
                </a:lnTo>
                <a:close/>
              </a:path>
            </a:pathLst>
          </a:custGeom>
          <a:solidFill>
            <a:srgbClr val="C00000"/>
          </a:solidFill>
        </p:spPr>
        <p:txBody>
          <a:bodyPr wrap="square" lIns="0" tIns="0" rIns="0" bIns="0" rtlCol="0"/>
          <a:lstStyle/>
          <a:p>
            <a:endParaRPr/>
          </a:p>
        </p:txBody>
      </p:sp>
      <p:sp>
        <p:nvSpPr>
          <p:cNvPr id="8" name="object 66"/>
          <p:cNvSpPr/>
          <p:nvPr/>
        </p:nvSpPr>
        <p:spPr>
          <a:xfrm>
            <a:off x="1126523" y="2208133"/>
            <a:ext cx="1194574" cy="1765553"/>
          </a:xfrm>
          <a:prstGeom prst="rect">
            <a:avLst/>
          </a:prstGeom>
          <a:blipFill>
            <a:blip r:embed="rId2" cstate="print"/>
            <a:stretch>
              <a:fillRect/>
            </a:stretch>
          </a:blipFill>
        </p:spPr>
        <p:txBody>
          <a:bodyPr wrap="square" lIns="0" tIns="0" rIns="0" bIns="0" rtlCol="0"/>
          <a:lstStyle/>
          <a:p>
            <a:endParaRPr/>
          </a:p>
        </p:txBody>
      </p:sp>
      <p:sp>
        <p:nvSpPr>
          <p:cNvPr id="9" name="object 60"/>
          <p:cNvSpPr/>
          <p:nvPr/>
        </p:nvSpPr>
        <p:spPr>
          <a:xfrm>
            <a:off x="3622841" y="3825957"/>
            <a:ext cx="88264" cy="193039"/>
          </a:xfrm>
          <a:prstGeom prst="rect">
            <a:avLst/>
          </a:prstGeom>
          <a:blipFill>
            <a:blip r:embed="rId3" cstate="print"/>
            <a:stretch>
              <a:fillRect/>
            </a:stretch>
          </a:blipFill>
        </p:spPr>
        <p:txBody>
          <a:bodyPr wrap="square" lIns="0" tIns="0" rIns="0" bIns="0" rtlCol="0"/>
          <a:lstStyle/>
          <a:p>
            <a:endParaRPr/>
          </a:p>
        </p:txBody>
      </p:sp>
      <p:sp>
        <p:nvSpPr>
          <p:cNvPr id="10" name="object 61"/>
          <p:cNvSpPr txBox="1"/>
          <p:nvPr/>
        </p:nvSpPr>
        <p:spPr>
          <a:xfrm>
            <a:off x="2762717" y="3925969"/>
            <a:ext cx="1807210" cy="105918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1840</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sz="2000" dirty="0">
                <a:latin typeface="黑体" panose="02010609060101010101" pitchFamily="49" charset="-122"/>
                <a:ea typeface="黑体" panose="02010609060101010101" pitchFamily="49" charset="-122"/>
                <a:cs typeface="黑体" panose="02010609060101010101" pitchFamily="49" charset="-122"/>
              </a:rPr>
              <a:t>第一次鸦片战争</a:t>
            </a:r>
          </a:p>
        </p:txBody>
      </p:sp>
      <p:sp>
        <p:nvSpPr>
          <p:cNvPr id="11" name="object 62"/>
          <p:cNvSpPr/>
          <p:nvPr/>
        </p:nvSpPr>
        <p:spPr>
          <a:xfrm>
            <a:off x="3666338"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12" name="object 70"/>
          <p:cNvSpPr/>
          <p:nvPr/>
        </p:nvSpPr>
        <p:spPr>
          <a:xfrm>
            <a:off x="10554241" y="2208180"/>
            <a:ext cx="1051077" cy="1823212"/>
          </a:xfrm>
          <a:prstGeom prst="rect">
            <a:avLst/>
          </a:prstGeom>
          <a:blipFill>
            <a:blip r:embed="rId4" cstate="print"/>
            <a:stretch>
              <a:fillRect/>
            </a:stretch>
          </a:blipFill>
        </p:spPr>
        <p:txBody>
          <a:bodyPr wrap="square" lIns="0" tIns="0" rIns="0" bIns="0" rtlCol="0"/>
          <a:lstStyle/>
          <a:p>
            <a:endParaRPr/>
          </a:p>
        </p:txBody>
      </p:sp>
      <p:sp>
        <p:nvSpPr>
          <p:cNvPr id="18" name="文本框 17"/>
          <p:cNvSpPr txBox="1"/>
          <p:nvPr/>
        </p:nvSpPr>
        <p:spPr>
          <a:xfrm>
            <a:off x="966914" y="4225371"/>
            <a:ext cx="1513114" cy="461665"/>
          </a:xfrm>
          <a:prstGeom prst="rect">
            <a:avLst/>
          </a:prstGeom>
          <a:noFill/>
        </p:spPr>
        <p:txBody>
          <a:bodyPr wrap="square" rtlCol="0">
            <a:spAutoFit/>
          </a:bodyPr>
          <a:lstStyle/>
          <a:p>
            <a:r>
              <a:rPr kumimoji="1" lang="zh-CN" altLang="en-US" sz="2400">
                <a:latin typeface="黑体" panose="02010609060101010101" pitchFamily="49" charset="-122"/>
                <a:ea typeface="黑体" panose="02010609060101010101" pitchFamily="49" charset="-122"/>
                <a:cs typeface="黑体" panose="02010609060101010101" pitchFamily="49" charset="-122"/>
              </a:rPr>
              <a:t>封建社会</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
        <p:nvSpPr>
          <p:cNvPr id="5" name="object 61"/>
          <p:cNvSpPr txBox="1"/>
          <p:nvPr/>
        </p:nvSpPr>
        <p:spPr>
          <a:xfrm>
            <a:off x="4622632" y="3925969"/>
            <a:ext cx="1807210"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1856</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sz="2000" dirty="0">
                <a:latin typeface="黑体" panose="02010609060101010101" pitchFamily="49" charset="-122"/>
                <a:ea typeface="黑体" panose="02010609060101010101" pitchFamily="49" charset="-122"/>
                <a:cs typeface="黑体" panose="02010609060101010101" pitchFamily="49" charset="-122"/>
              </a:rPr>
              <a:t>第</a:t>
            </a:r>
            <a:r>
              <a:rPr lang="zh-CN" sz="2000" dirty="0">
                <a:latin typeface="黑体" panose="02010609060101010101" pitchFamily="49" charset="-122"/>
                <a:ea typeface="黑体" panose="02010609060101010101" pitchFamily="49" charset="-122"/>
                <a:cs typeface="黑体" panose="02010609060101010101" pitchFamily="49" charset="-122"/>
              </a:rPr>
              <a:t>二</a:t>
            </a:r>
            <a:r>
              <a:rPr sz="2000" dirty="0">
                <a:latin typeface="黑体" panose="02010609060101010101" pitchFamily="49" charset="-122"/>
                <a:ea typeface="黑体" panose="02010609060101010101" pitchFamily="49" charset="-122"/>
                <a:cs typeface="黑体" panose="02010609060101010101" pitchFamily="49" charset="-122"/>
              </a:rPr>
              <a:t>次鸦片战争</a:t>
            </a:r>
          </a:p>
        </p:txBody>
      </p:sp>
      <p:sp>
        <p:nvSpPr>
          <p:cNvPr id="14" name="object 60"/>
          <p:cNvSpPr/>
          <p:nvPr/>
        </p:nvSpPr>
        <p:spPr>
          <a:xfrm>
            <a:off x="5482121" y="3813257"/>
            <a:ext cx="88264" cy="193039"/>
          </a:xfrm>
          <a:prstGeom prst="rect">
            <a:avLst/>
          </a:prstGeom>
          <a:blipFill>
            <a:blip r:embed="rId3" cstate="print"/>
            <a:stretch>
              <a:fillRect/>
            </a:stretch>
          </a:blipFill>
        </p:spPr>
        <p:txBody>
          <a:bodyPr wrap="square" lIns="0" tIns="0" rIns="0" bIns="0" rtlCol="0"/>
          <a:lstStyle/>
          <a:p>
            <a:endParaRPr/>
          </a:p>
        </p:txBody>
      </p:sp>
      <p:sp>
        <p:nvSpPr>
          <p:cNvPr id="15" name="object 62"/>
          <p:cNvSpPr/>
          <p:nvPr/>
        </p:nvSpPr>
        <p:spPr>
          <a:xfrm>
            <a:off x="7484593"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pic>
        <p:nvPicPr>
          <p:cNvPr id="16" name="图片 15"/>
          <p:cNvPicPr>
            <a:picLocks noChangeAspect="1"/>
          </p:cNvPicPr>
          <p:nvPr/>
        </p:nvPicPr>
        <p:blipFill>
          <a:blip r:embed="rId5"/>
          <a:srcRect t="22408" b="22456"/>
          <a:stretch>
            <a:fillRect/>
          </a:stretch>
        </p:blipFill>
        <p:spPr>
          <a:xfrm>
            <a:off x="3002280" y="891540"/>
            <a:ext cx="1329055" cy="732790"/>
          </a:xfrm>
          <a:prstGeom prst="rect">
            <a:avLst/>
          </a:prstGeom>
        </p:spPr>
      </p:pic>
      <p:pic>
        <p:nvPicPr>
          <p:cNvPr id="2" name="图片 1"/>
          <p:cNvPicPr>
            <a:picLocks noChangeAspect="1"/>
          </p:cNvPicPr>
          <p:nvPr/>
        </p:nvPicPr>
        <p:blipFill>
          <a:blip r:embed="rId5"/>
          <a:srcRect t="22408" b="22456"/>
          <a:stretch>
            <a:fillRect/>
          </a:stretch>
        </p:blipFill>
        <p:spPr>
          <a:xfrm>
            <a:off x="4860925" y="891540"/>
            <a:ext cx="1329055" cy="732790"/>
          </a:xfrm>
          <a:prstGeom prst="rect">
            <a:avLst/>
          </a:prstGeom>
        </p:spPr>
      </p:pic>
      <p:sp>
        <p:nvSpPr>
          <p:cNvPr id="3" name="object 61"/>
          <p:cNvSpPr txBox="1"/>
          <p:nvPr/>
        </p:nvSpPr>
        <p:spPr>
          <a:xfrm>
            <a:off x="6580972" y="3902474"/>
            <a:ext cx="1807210"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1861</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lang="zh-CN" sz="2000" dirty="0">
                <a:latin typeface="黑体" panose="02010609060101010101" pitchFamily="49" charset="-122"/>
                <a:ea typeface="黑体" panose="02010609060101010101" pitchFamily="49" charset="-122"/>
                <a:cs typeface="黑体" panose="02010609060101010101" pitchFamily="49" charset="-122"/>
              </a:rPr>
              <a:t>洋务运动</a:t>
            </a:r>
          </a:p>
        </p:txBody>
      </p:sp>
      <p:sp>
        <p:nvSpPr>
          <p:cNvPr id="4" name="object 62"/>
          <p:cNvSpPr/>
          <p:nvPr/>
        </p:nvSpPr>
        <p:spPr>
          <a:xfrm>
            <a:off x="5524983"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7" name="object 60"/>
          <p:cNvSpPr/>
          <p:nvPr/>
        </p:nvSpPr>
        <p:spPr>
          <a:xfrm>
            <a:off x="7440461" y="3902792"/>
            <a:ext cx="88264" cy="193039"/>
          </a:xfrm>
          <a:prstGeom prst="rect">
            <a:avLst/>
          </a:prstGeom>
          <a:blipFill>
            <a:blip r:embed="rId3" cstate="print"/>
            <a:stretch>
              <a:fillRect/>
            </a:stretch>
          </a:blipFill>
        </p:spPr>
        <p:txBody>
          <a:bodyPr wrap="square" lIns="0" tIns="0" rIns="0" bIns="0" rtlCol="0"/>
          <a:lstStyle/>
          <a:p>
            <a:endParaRPr/>
          </a:p>
        </p:txBody>
      </p:sp>
      <p:pic>
        <p:nvPicPr>
          <p:cNvPr id="13" name="图片 12"/>
          <p:cNvPicPr>
            <a:picLocks noChangeAspect="1"/>
          </p:cNvPicPr>
          <p:nvPr/>
        </p:nvPicPr>
        <p:blipFill>
          <a:blip r:embed="rId6">
            <a:clrChange>
              <a:clrFrom>
                <a:srgbClr val="FEFEFE">
                  <a:alpha val="100000"/>
                </a:srgbClr>
              </a:clrFrom>
              <a:clrTo>
                <a:srgbClr val="FEFEFE">
                  <a:alpha val="100000"/>
                  <a:alpha val="0"/>
                </a:srgbClr>
              </a:clrTo>
            </a:clrChange>
          </a:blip>
          <a:srcRect b="24361"/>
          <a:stretch>
            <a:fillRect/>
          </a:stretch>
        </p:blipFill>
        <p:spPr>
          <a:xfrm>
            <a:off x="6189980" y="543560"/>
            <a:ext cx="2200275" cy="1664335"/>
          </a:xfrm>
          <a:prstGeom prst="rect">
            <a:avLst/>
          </a:prstGeom>
        </p:spPr>
      </p:pic>
      <p:sp>
        <p:nvSpPr>
          <p:cNvPr id="17" name="object 61"/>
          <p:cNvSpPr txBox="1"/>
          <p:nvPr/>
        </p:nvSpPr>
        <p:spPr>
          <a:xfrm>
            <a:off x="8390255" y="3902710"/>
            <a:ext cx="2360295"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1898</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lang="zh-CN" sz="2000" dirty="0">
                <a:latin typeface="黑体" panose="02010609060101010101" pitchFamily="49" charset="-122"/>
                <a:ea typeface="黑体" panose="02010609060101010101" pitchFamily="49" charset="-122"/>
                <a:cs typeface="黑体" panose="02010609060101010101" pitchFamily="49" charset="-122"/>
              </a:rPr>
              <a:t>百日维新</a:t>
            </a:r>
            <a:r>
              <a:rPr lang="en-US" altLang="zh-CN" sz="2000" dirty="0">
                <a:latin typeface="黑体" panose="02010609060101010101" pitchFamily="49" charset="-122"/>
                <a:ea typeface="黑体" panose="02010609060101010101" pitchFamily="49" charset="-122"/>
                <a:cs typeface="黑体" panose="02010609060101010101" pitchFamily="49" charset="-122"/>
              </a:rPr>
              <a:t>/</a:t>
            </a:r>
            <a:r>
              <a:rPr lang="zh-CN" altLang="en-US" sz="2000" dirty="0">
                <a:latin typeface="黑体" panose="02010609060101010101" pitchFamily="49" charset="-122"/>
                <a:ea typeface="黑体" panose="02010609060101010101" pitchFamily="49" charset="-122"/>
                <a:cs typeface="黑体" panose="02010609060101010101" pitchFamily="49" charset="-122"/>
              </a:rPr>
              <a:t>戊戌变法</a:t>
            </a:r>
          </a:p>
        </p:txBody>
      </p:sp>
      <p:sp>
        <p:nvSpPr>
          <p:cNvPr id="22" name="object 62"/>
          <p:cNvSpPr/>
          <p:nvPr/>
        </p:nvSpPr>
        <p:spPr>
          <a:xfrm>
            <a:off x="9581363" y="163852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23" name="object 60"/>
          <p:cNvSpPr/>
          <p:nvPr/>
        </p:nvSpPr>
        <p:spPr>
          <a:xfrm>
            <a:off x="9537231" y="3904062"/>
            <a:ext cx="88264" cy="193039"/>
          </a:xfrm>
          <a:prstGeom prst="rect">
            <a:avLst/>
          </a:prstGeom>
          <a:blipFill>
            <a:blip r:embed="rId3" cstate="print"/>
            <a:stretch>
              <a:fillRect/>
            </a:stretch>
          </a:blipFill>
        </p:spPr>
        <p:txBody>
          <a:bodyPr wrap="square" lIns="0" tIns="0" rIns="0" bIns="0" rtlCol="0"/>
          <a:lstStyle/>
          <a:p>
            <a:endParaRPr/>
          </a:p>
        </p:txBody>
      </p:sp>
      <p:pic>
        <p:nvPicPr>
          <p:cNvPr id="24" name="图片 23"/>
          <p:cNvPicPr>
            <a:picLocks noChangeAspect="1"/>
          </p:cNvPicPr>
          <p:nvPr/>
        </p:nvPicPr>
        <p:blipFill>
          <a:blip r:embed="rId6">
            <a:clrChange>
              <a:clrFrom>
                <a:srgbClr val="FEFEFE">
                  <a:alpha val="100000"/>
                </a:srgbClr>
              </a:clrFrom>
              <a:clrTo>
                <a:srgbClr val="FEFEFE">
                  <a:alpha val="100000"/>
                  <a:alpha val="0"/>
                </a:srgbClr>
              </a:clrTo>
            </a:clrChange>
          </a:blip>
          <a:srcRect b="24361"/>
          <a:stretch>
            <a:fillRect/>
          </a:stretch>
        </p:blipFill>
        <p:spPr>
          <a:xfrm>
            <a:off x="8286750" y="544830"/>
            <a:ext cx="2200275" cy="1664335"/>
          </a:xfrm>
          <a:prstGeom prst="rect">
            <a:avLst/>
          </a:prstGeom>
        </p:spPr>
      </p:pic>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59"/>
          <p:cNvSpPr/>
          <p:nvPr/>
        </p:nvSpPr>
        <p:spPr>
          <a:xfrm>
            <a:off x="838200" y="3962799"/>
            <a:ext cx="9813925" cy="132715"/>
          </a:xfrm>
          <a:custGeom>
            <a:avLst/>
            <a:gdLst/>
            <a:ahLst/>
            <a:cxnLst/>
            <a:rect l="l" t="t" r="r" b="b"/>
            <a:pathLst>
              <a:path w="9813925" h="132714">
                <a:moveTo>
                  <a:pt x="9732190" y="80665"/>
                </a:moveTo>
                <a:lnTo>
                  <a:pt x="9685172" y="107950"/>
                </a:lnTo>
                <a:lnTo>
                  <a:pt x="9682886" y="116712"/>
                </a:lnTo>
                <a:lnTo>
                  <a:pt x="9686823" y="123444"/>
                </a:lnTo>
                <a:lnTo>
                  <a:pt x="9690760" y="130302"/>
                </a:lnTo>
                <a:lnTo>
                  <a:pt x="9699523" y="132587"/>
                </a:lnTo>
                <a:lnTo>
                  <a:pt x="9788823" y="80772"/>
                </a:lnTo>
                <a:lnTo>
                  <a:pt x="9732190" y="80665"/>
                </a:lnTo>
                <a:close/>
              </a:path>
              <a:path w="9813925" h="132714">
                <a:moveTo>
                  <a:pt x="9756631" y="66456"/>
                </a:moveTo>
                <a:lnTo>
                  <a:pt x="9732190" y="80665"/>
                </a:lnTo>
                <a:lnTo>
                  <a:pt x="9785248" y="80772"/>
                </a:lnTo>
                <a:lnTo>
                  <a:pt x="9785248" y="78867"/>
                </a:lnTo>
                <a:lnTo>
                  <a:pt x="9777755" y="78867"/>
                </a:lnTo>
                <a:lnTo>
                  <a:pt x="9756631" y="66456"/>
                </a:lnTo>
                <a:close/>
              </a:path>
              <a:path w="9813925" h="132714">
                <a:moveTo>
                  <a:pt x="9699777" y="0"/>
                </a:moveTo>
                <a:lnTo>
                  <a:pt x="9691014" y="2286"/>
                </a:lnTo>
                <a:lnTo>
                  <a:pt x="9687077" y="9144"/>
                </a:lnTo>
                <a:lnTo>
                  <a:pt x="9683140" y="15875"/>
                </a:lnTo>
                <a:lnTo>
                  <a:pt x="9685426" y="24637"/>
                </a:lnTo>
                <a:lnTo>
                  <a:pt x="9732180" y="52090"/>
                </a:lnTo>
                <a:lnTo>
                  <a:pt x="9785248" y="52197"/>
                </a:lnTo>
                <a:lnTo>
                  <a:pt x="9785248" y="80772"/>
                </a:lnTo>
                <a:lnTo>
                  <a:pt x="9788823" y="80772"/>
                </a:lnTo>
                <a:lnTo>
                  <a:pt x="9813315" y="66548"/>
                </a:lnTo>
                <a:lnTo>
                  <a:pt x="9706635" y="3937"/>
                </a:lnTo>
                <a:lnTo>
                  <a:pt x="9699777" y="0"/>
                </a:lnTo>
                <a:close/>
              </a:path>
              <a:path w="9813925" h="132714">
                <a:moveTo>
                  <a:pt x="50" y="32512"/>
                </a:moveTo>
                <a:lnTo>
                  <a:pt x="0" y="61087"/>
                </a:lnTo>
                <a:lnTo>
                  <a:pt x="9732190" y="80665"/>
                </a:lnTo>
                <a:lnTo>
                  <a:pt x="9756631" y="66456"/>
                </a:lnTo>
                <a:lnTo>
                  <a:pt x="9732180" y="52090"/>
                </a:lnTo>
                <a:lnTo>
                  <a:pt x="50" y="32512"/>
                </a:lnTo>
                <a:close/>
              </a:path>
              <a:path w="9813925" h="132714">
                <a:moveTo>
                  <a:pt x="9777882" y="54102"/>
                </a:moveTo>
                <a:lnTo>
                  <a:pt x="9756631" y="66456"/>
                </a:lnTo>
                <a:lnTo>
                  <a:pt x="9777755" y="78867"/>
                </a:lnTo>
                <a:lnTo>
                  <a:pt x="9777882" y="54102"/>
                </a:lnTo>
                <a:close/>
              </a:path>
              <a:path w="9813925" h="132714">
                <a:moveTo>
                  <a:pt x="9785248" y="54102"/>
                </a:moveTo>
                <a:lnTo>
                  <a:pt x="9777882" y="54102"/>
                </a:lnTo>
                <a:lnTo>
                  <a:pt x="9777755" y="78867"/>
                </a:lnTo>
                <a:lnTo>
                  <a:pt x="9785248" y="78867"/>
                </a:lnTo>
                <a:lnTo>
                  <a:pt x="9785248" y="54102"/>
                </a:lnTo>
                <a:close/>
              </a:path>
              <a:path w="9813925" h="132714">
                <a:moveTo>
                  <a:pt x="9732180" y="52090"/>
                </a:moveTo>
                <a:lnTo>
                  <a:pt x="9756631" y="66456"/>
                </a:lnTo>
                <a:lnTo>
                  <a:pt x="9777882" y="54102"/>
                </a:lnTo>
                <a:lnTo>
                  <a:pt x="9785248" y="54102"/>
                </a:lnTo>
                <a:lnTo>
                  <a:pt x="9785248" y="52197"/>
                </a:lnTo>
                <a:lnTo>
                  <a:pt x="9732180" y="52090"/>
                </a:lnTo>
                <a:close/>
              </a:path>
            </a:pathLst>
          </a:custGeom>
          <a:solidFill>
            <a:srgbClr val="C00000"/>
          </a:solidFill>
        </p:spPr>
        <p:txBody>
          <a:bodyPr wrap="square" lIns="0" tIns="0" rIns="0" bIns="0" rtlCol="0"/>
          <a:lstStyle/>
          <a:p>
            <a:endParaRPr/>
          </a:p>
        </p:txBody>
      </p:sp>
      <p:sp>
        <p:nvSpPr>
          <p:cNvPr id="8" name="object 66"/>
          <p:cNvSpPr/>
          <p:nvPr/>
        </p:nvSpPr>
        <p:spPr>
          <a:xfrm>
            <a:off x="1126523" y="2208133"/>
            <a:ext cx="1194574" cy="1765553"/>
          </a:xfrm>
          <a:prstGeom prst="rect">
            <a:avLst/>
          </a:prstGeom>
          <a:blipFill>
            <a:blip r:embed="rId2" cstate="print"/>
            <a:stretch>
              <a:fillRect/>
            </a:stretch>
          </a:blipFill>
        </p:spPr>
        <p:txBody>
          <a:bodyPr wrap="square" lIns="0" tIns="0" rIns="0" bIns="0" rtlCol="0"/>
          <a:lstStyle/>
          <a:p>
            <a:endParaRPr/>
          </a:p>
        </p:txBody>
      </p:sp>
      <p:sp>
        <p:nvSpPr>
          <p:cNvPr id="9" name="object 60"/>
          <p:cNvSpPr/>
          <p:nvPr/>
        </p:nvSpPr>
        <p:spPr>
          <a:xfrm>
            <a:off x="3622841" y="3825957"/>
            <a:ext cx="88264" cy="193039"/>
          </a:xfrm>
          <a:prstGeom prst="rect">
            <a:avLst/>
          </a:prstGeom>
          <a:blipFill>
            <a:blip r:embed="rId3" cstate="print"/>
            <a:stretch>
              <a:fillRect/>
            </a:stretch>
          </a:blipFill>
        </p:spPr>
        <p:txBody>
          <a:bodyPr wrap="square" lIns="0" tIns="0" rIns="0" bIns="0" rtlCol="0"/>
          <a:lstStyle/>
          <a:p>
            <a:endParaRPr/>
          </a:p>
        </p:txBody>
      </p:sp>
      <p:sp>
        <p:nvSpPr>
          <p:cNvPr id="10" name="object 61"/>
          <p:cNvSpPr txBox="1"/>
          <p:nvPr/>
        </p:nvSpPr>
        <p:spPr>
          <a:xfrm>
            <a:off x="2762717" y="3925969"/>
            <a:ext cx="1807210" cy="105918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1840</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sz="2000" dirty="0">
                <a:latin typeface="黑体" panose="02010609060101010101" pitchFamily="49" charset="-122"/>
                <a:ea typeface="黑体" panose="02010609060101010101" pitchFamily="49" charset="-122"/>
                <a:cs typeface="黑体" panose="02010609060101010101" pitchFamily="49" charset="-122"/>
              </a:rPr>
              <a:t>第一次鸦片战争</a:t>
            </a:r>
          </a:p>
        </p:txBody>
      </p:sp>
      <p:sp>
        <p:nvSpPr>
          <p:cNvPr id="11" name="object 62"/>
          <p:cNvSpPr/>
          <p:nvPr/>
        </p:nvSpPr>
        <p:spPr>
          <a:xfrm>
            <a:off x="3666338"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12" name="object 70"/>
          <p:cNvSpPr/>
          <p:nvPr/>
        </p:nvSpPr>
        <p:spPr>
          <a:xfrm>
            <a:off x="10554241" y="2208180"/>
            <a:ext cx="1051077" cy="1823212"/>
          </a:xfrm>
          <a:prstGeom prst="rect">
            <a:avLst/>
          </a:prstGeom>
          <a:blipFill>
            <a:blip r:embed="rId4" cstate="print"/>
            <a:stretch>
              <a:fillRect/>
            </a:stretch>
          </a:blipFill>
        </p:spPr>
        <p:txBody>
          <a:bodyPr wrap="square" lIns="0" tIns="0" rIns="0" bIns="0" rtlCol="0"/>
          <a:lstStyle/>
          <a:p>
            <a:endParaRPr/>
          </a:p>
        </p:txBody>
      </p:sp>
      <p:sp>
        <p:nvSpPr>
          <p:cNvPr id="18" name="文本框 17"/>
          <p:cNvSpPr txBox="1"/>
          <p:nvPr/>
        </p:nvSpPr>
        <p:spPr>
          <a:xfrm>
            <a:off x="966914" y="4225371"/>
            <a:ext cx="1513114" cy="461665"/>
          </a:xfrm>
          <a:prstGeom prst="rect">
            <a:avLst/>
          </a:prstGeom>
          <a:noFill/>
        </p:spPr>
        <p:txBody>
          <a:bodyPr wrap="square" rtlCol="0">
            <a:spAutoFit/>
          </a:bodyPr>
          <a:lstStyle/>
          <a:p>
            <a:r>
              <a:rPr kumimoji="1" lang="zh-CN" altLang="en-US" sz="2400">
                <a:latin typeface="黑体" panose="02010609060101010101" pitchFamily="49" charset="-122"/>
                <a:ea typeface="黑体" panose="02010609060101010101" pitchFamily="49" charset="-122"/>
                <a:cs typeface="黑体" panose="02010609060101010101" pitchFamily="49" charset="-122"/>
              </a:rPr>
              <a:t>封建社会</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
        <p:nvSpPr>
          <p:cNvPr id="5" name="object 61"/>
          <p:cNvSpPr txBox="1"/>
          <p:nvPr/>
        </p:nvSpPr>
        <p:spPr>
          <a:xfrm>
            <a:off x="4622632" y="3925969"/>
            <a:ext cx="1807210"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1856</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sz="2000" dirty="0">
                <a:latin typeface="黑体" panose="02010609060101010101" pitchFamily="49" charset="-122"/>
                <a:ea typeface="黑体" panose="02010609060101010101" pitchFamily="49" charset="-122"/>
                <a:cs typeface="黑体" panose="02010609060101010101" pitchFamily="49" charset="-122"/>
              </a:rPr>
              <a:t>第</a:t>
            </a:r>
            <a:r>
              <a:rPr lang="zh-CN" sz="2000" dirty="0">
                <a:latin typeface="黑体" panose="02010609060101010101" pitchFamily="49" charset="-122"/>
                <a:ea typeface="黑体" panose="02010609060101010101" pitchFamily="49" charset="-122"/>
                <a:cs typeface="黑体" panose="02010609060101010101" pitchFamily="49" charset="-122"/>
              </a:rPr>
              <a:t>二</a:t>
            </a:r>
            <a:r>
              <a:rPr sz="2000" dirty="0">
                <a:latin typeface="黑体" panose="02010609060101010101" pitchFamily="49" charset="-122"/>
                <a:ea typeface="黑体" panose="02010609060101010101" pitchFamily="49" charset="-122"/>
                <a:cs typeface="黑体" panose="02010609060101010101" pitchFamily="49" charset="-122"/>
              </a:rPr>
              <a:t>次鸦片战争</a:t>
            </a:r>
          </a:p>
        </p:txBody>
      </p:sp>
      <p:sp>
        <p:nvSpPr>
          <p:cNvPr id="14" name="object 60"/>
          <p:cNvSpPr/>
          <p:nvPr/>
        </p:nvSpPr>
        <p:spPr>
          <a:xfrm>
            <a:off x="5482121" y="3813257"/>
            <a:ext cx="88264" cy="193039"/>
          </a:xfrm>
          <a:prstGeom prst="rect">
            <a:avLst/>
          </a:prstGeom>
          <a:blipFill>
            <a:blip r:embed="rId3" cstate="print"/>
            <a:stretch>
              <a:fillRect/>
            </a:stretch>
          </a:blipFill>
        </p:spPr>
        <p:txBody>
          <a:bodyPr wrap="square" lIns="0" tIns="0" rIns="0" bIns="0" rtlCol="0"/>
          <a:lstStyle/>
          <a:p>
            <a:endParaRPr/>
          </a:p>
        </p:txBody>
      </p:sp>
      <p:sp>
        <p:nvSpPr>
          <p:cNvPr id="15" name="object 62"/>
          <p:cNvSpPr/>
          <p:nvPr/>
        </p:nvSpPr>
        <p:spPr>
          <a:xfrm>
            <a:off x="7484593"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pic>
        <p:nvPicPr>
          <p:cNvPr id="16" name="图片 15"/>
          <p:cNvPicPr>
            <a:picLocks noChangeAspect="1"/>
          </p:cNvPicPr>
          <p:nvPr/>
        </p:nvPicPr>
        <p:blipFill>
          <a:blip r:embed="rId5"/>
          <a:srcRect t="22408" b="22456"/>
          <a:stretch>
            <a:fillRect/>
          </a:stretch>
        </p:blipFill>
        <p:spPr>
          <a:xfrm>
            <a:off x="3002280" y="891540"/>
            <a:ext cx="1329055" cy="732790"/>
          </a:xfrm>
          <a:prstGeom prst="rect">
            <a:avLst/>
          </a:prstGeom>
        </p:spPr>
      </p:pic>
      <p:pic>
        <p:nvPicPr>
          <p:cNvPr id="2" name="图片 1"/>
          <p:cNvPicPr>
            <a:picLocks noChangeAspect="1"/>
          </p:cNvPicPr>
          <p:nvPr/>
        </p:nvPicPr>
        <p:blipFill>
          <a:blip r:embed="rId5"/>
          <a:srcRect t="22408" b="22456"/>
          <a:stretch>
            <a:fillRect/>
          </a:stretch>
        </p:blipFill>
        <p:spPr>
          <a:xfrm>
            <a:off x="4860925" y="891540"/>
            <a:ext cx="1329055" cy="732790"/>
          </a:xfrm>
          <a:prstGeom prst="rect">
            <a:avLst/>
          </a:prstGeom>
        </p:spPr>
      </p:pic>
      <p:sp>
        <p:nvSpPr>
          <p:cNvPr id="3" name="object 61"/>
          <p:cNvSpPr txBox="1"/>
          <p:nvPr/>
        </p:nvSpPr>
        <p:spPr>
          <a:xfrm>
            <a:off x="6580972" y="3902474"/>
            <a:ext cx="1807210"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1861</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lang="zh-CN" sz="2000" dirty="0">
                <a:latin typeface="黑体" panose="02010609060101010101" pitchFamily="49" charset="-122"/>
                <a:ea typeface="黑体" panose="02010609060101010101" pitchFamily="49" charset="-122"/>
                <a:cs typeface="黑体" panose="02010609060101010101" pitchFamily="49" charset="-122"/>
              </a:rPr>
              <a:t>洋务运动</a:t>
            </a:r>
          </a:p>
        </p:txBody>
      </p:sp>
      <p:sp>
        <p:nvSpPr>
          <p:cNvPr id="4" name="object 62"/>
          <p:cNvSpPr/>
          <p:nvPr/>
        </p:nvSpPr>
        <p:spPr>
          <a:xfrm>
            <a:off x="5524983"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7" name="object 60"/>
          <p:cNvSpPr/>
          <p:nvPr/>
        </p:nvSpPr>
        <p:spPr>
          <a:xfrm>
            <a:off x="7440461" y="3902792"/>
            <a:ext cx="88264" cy="193039"/>
          </a:xfrm>
          <a:prstGeom prst="rect">
            <a:avLst/>
          </a:prstGeom>
          <a:blipFill>
            <a:blip r:embed="rId3" cstate="print"/>
            <a:stretch>
              <a:fillRect/>
            </a:stretch>
          </a:blipFill>
        </p:spPr>
        <p:txBody>
          <a:bodyPr wrap="square" lIns="0" tIns="0" rIns="0" bIns="0" rtlCol="0"/>
          <a:lstStyle/>
          <a:p>
            <a:endParaRPr/>
          </a:p>
        </p:txBody>
      </p:sp>
      <p:pic>
        <p:nvPicPr>
          <p:cNvPr id="13" name="图片 12"/>
          <p:cNvPicPr>
            <a:picLocks noChangeAspect="1"/>
          </p:cNvPicPr>
          <p:nvPr/>
        </p:nvPicPr>
        <p:blipFill>
          <a:blip r:embed="rId6">
            <a:clrChange>
              <a:clrFrom>
                <a:srgbClr val="FEFEFE">
                  <a:alpha val="100000"/>
                </a:srgbClr>
              </a:clrFrom>
              <a:clrTo>
                <a:srgbClr val="FEFEFE">
                  <a:alpha val="100000"/>
                  <a:alpha val="0"/>
                </a:srgbClr>
              </a:clrTo>
            </a:clrChange>
          </a:blip>
          <a:srcRect b="24361"/>
          <a:stretch>
            <a:fillRect/>
          </a:stretch>
        </p:blipFill>
        <p:spPr>
          <a:xfrm>
            <a:off x="6189980" y="543560"/>
            <a:ext cx="2200275" cy="1664335"/>
          </a:xfrm>
          <a:prstGeom prst="rect">
            <a:avLst/>
          </a:prstGeom>
        </p:spPr>
      </p:pic>
      <p:sp>
        <p:nvSpPr>
          <p:cNvPr id="17" name="object 61"/>
          <p:cNvSpPr txBox="1"/>
          <p:nvPr/>
        </p:nvSpPr>
        <p:spPr>
          <a:xfrm>
            <a:off x="8390255" y="3902710"/>
            <a:ext cx="2360295"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1898</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lang="zh-CN" sz="2000" dirty="0">
                <a:latin typeface="黑体" panose="02010609060101010101" pitchFamily="49" charset="-122"/>
                <a:ea typeface="黑体" panose="02010609060101010101" pitchFamily="49" charset="-122"/>
                <a:cs typeface="黑体" panose="02010609060101010101" pitchFamily="49" charset="-122"/>
              </a:rPr>
              <a:t>百日维新</a:t>
            </a:r>
            <a:r>
              <a:rPr lang="en-US" altLang="zh-CN" sz="2000" dirty="0">
                <a:latin typeface="黑体" panose="02010609060101010101" pitchFamily="49" charset="-122"/>
                <a:ea typeface="黑体" panose="02010609060101010101" pitchFamily="49" charset="-122"/>
                <a:cs typeface="黑体" panose="02010609060101010101" pitchFamily="49" charset="-122"/>
              </a:rPr>
              <a:t>/</a:t>
            </a:r>
            <a:r>
              <a:rPr lang="zh-CN" altLang="en-US" sz="2000" dirty="0">
                <a:latin typeface="黑体" panose="02010609060101010101" pitchFamily="49" charset="-122"/>
                <a:ea typeface="黑体" panose="02010609060101010101" pitchFamily="49" charset="-122"/>
                <a:cs typeface="黑体" panose="02010609060101010101" pitchFamily="49" charset="-122"/>
              </a:rPr>
              <a:t>戊戌变法</a:t>
            </a:r>
          </a:p>
        </p:txBody>
      </p:sp>
      <p:sp>
        <p:nvSpPr>
          <p:cNvPr id="22" name="object 62"/>
          <p:cNvSpPr/>
          <p:nvPr/>
        </p:nvSpPr>
        <p:spPr>
          <a:xfrm>
            <a:off x="9581363" y="163852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23" name="object 60"/>
          <p:cNvSpPr/>
          <p:nvPr/>
        </p:nvSpPr>
        <p:spPr>
          <a:xfrm>
            <a:off x="9537231" y="3904062"/>
            <a:ext cx="88264" cy="193039"/>
          </a:xfrm>
          <a:prstGeom prst="rect">
            <a:avLst/>
          </a:prstGeom>
          <a:blipFill>
            <a:blip r:embed="rId3" cstate="print"/>
            <a:stretch>
              <a:fillRect/>
            </a:stretch>
          </a:blipFill>
        </p:spPr>
        <p:txBody>
          <a:bodyPr wrap="square" lIns="0" tIns="0" rIns="0" bIns="0" rtlCol="0"/>
          <a:lstStyle/>
          <a:p>
            <a:endParaRPr/>
          </a:p>
        </p:txBody>
      </p:sp>
      <p:pic>
        <p:nvPicPr>
          <p:cNvPr id="24" name="图片 23"/>
          <p:cNvPicPr>
            <a:picLocks noChangeAspect="1"/>
          </p:cNvPicPr>
          <p:nvPr/>
        </p:nvPicPr>
        <p:blipFill>
          <a:blip r:embed="rId6">
            <a:clrChange>
              <a:clrFrom>
                <a:srgbClr val="FEFEFE">
                  <a:alpha val="100000"/>
                </a:srgbClr>
              </a:clrFrom>
              <a:clrTo>
                <a:srgbClr val="FEFEFE">
                  <a:alpha val="100000"/>
                  <a:alpha val="0"/>
                </a:srgbClr>
              </a:clrTo>
            </a:clrChange>
          </a:blip>
          <a:srcRect b="24361"/>
          <a:stretch>
            <a:fillRect/>
          </a:stretch>
        </p:blipFill>
        <p:spPr>
          <a:xfrm>
            <a:off x="8286750" y="544830"/>
            <a:ext cx="2200275" cy="1664335"/>
          </a:xfrm>
          <a:prstGeom prst="rect">
            <a:avLst/>
          </a:prstGeom>
        </p:spPr>
      </p:pic>
      <p:sp>
        <p:nvSpPr>
          <p:cNvPr id="19" name="文本框 18"/>
          <p:cNvSpPr txBox="1"/>
          <p:nvPr/>
        </p:nvSpPr>
        <p:spPr>
          <a:xfrm>
            <a:off x="2288540" y="1823085"/>
            <a:ext cx="2756535" cy="521970"/>
          </a:xfrm>
          <a:prstGeom prst="rect">
            <a:avLst/>
          </a:prstGeom>
          <a:solidFill>
            <a:schemeClr val="bg1">
              <a:lumMod val="95000"/>
            </a:schemeClr>
          </a:solidFill>
        </p:spPr>
        <p:txBody>
          <a:bodyPr wrap="square" rtlCol="0">
            <a:spAutoFit/>
          </a:bodyPr>
          <a:lstStyle/>
          <a:p>
            <a:r>
              <a:rPr lang="zh-CN" altLang="en-US" sz="2800">
                <a:latin typeface="方正启体简体" panose="03000509000000000000" charset="-122"/>
                <a:ea typeface="方正启体简体" panose="03000509000000000000" charset="-122"/>
              </a:rPr>
              <a:t>中国人开始觉醒</a:t>
            </a: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59"/>
          <p:cNvSpPr/>
          <p:nvPr/>
        </p:nvSpPr>
        <p:spPr>
          <a:xfrm>
            <a:off x="838200" y="3962799"/>
            <a:ext cx="9813925" cy="132715"/>
          </a:xfrm>
          <a:custGeom>
            <a:avLst/>
            <a:gdLst/>
            <a:ahLst/>
            <a:cxnLst/>
            <a:rect l="l" t="t" r="r" b="b"/>
            <a:pathLst>
              <a:path w="9813925" h="132714">
                <a:moveTo>
                  <a:pt x="9732190" y="80665"/>
                </a:moveTo>
                <a:lnTo>
                  <a:pt x="9685172" y="107950"/>
                </a:lnTo>
                <a:lnTo>
                  <a:pt x="9682886" y="116712"/>
                </a:lnTo>
                <a:lnTo>
                  <a:pt x="9686823" y="123444"/>
                </a:lnTo>
                <a:lnTo>
                  <a:pt x="9690760" y="130302"/>
                </a:lnTo>
                <a:lnTo>
                  <a:pt x="9699523" y="132587"/>
                </a:lnTo>
                <a:lnTo>
                  <a:pt x="9788823" y="80772"/>
                </a:lnTo>
                <a:lnTo>
                  <a:pt x="9732190" y="80665"/>
                </a:lnTo>
                <a:close/>
              </a:path>
              <a:path w="9813925" h="132714">
                <a:moveTo>
                  <a:pt x="9756631" y="66456"/>
                </a:moveTo>
                <a:lnTo>
                  <a:pt x="9732190" y="80665"/>
                </a:lnTo>
                <a:lnTo>
                  <a:pt x="9785248" y="80772"/>
                </a:lnTo>
                <a:lnTo>
                  <a:pt x="9785248" y="78867"/>
                </a:lnTo>
                <a:lnTo>
                  <a:pt x="9777755" y="78867"/>
                </a:lnTo>
                <a:lnTo>
                  <a:pt x="9756631" y="66456"/>
                </a:lnTo>
                <a:close/>
              </a:path>
              <a:path w="9813925" h="132714">
                <a:moveTo>
                  <a:pt x="9699777" y="0"/>
                </a:moveTo>
                <a:lnTo>
                  <a:pt x="9691014" y="2286"/>
                </a:lnTo>
                <a:lnTo>
                  <a:pt x="9687077" y="9144"/>
                </a:lnTo>
                <a:lnTo>
                  <a:pt x="9683140" y="15875"/>
                </a:lnTo>
                <a:lnTo>
                  <a:pt x="9685426" y="24637"/>
                </a:lnTo>
                <a:lnTo>
                  <a:pt x="9732180" y="52090"/>
                </a:lnTo>
                <a:lnTo>
                  <a:pt x="9785248" y="52197"/>
                </a:lnTo>
                <a:lnTo>
                  <a:pt x="9785248" y="80772"/>
                </a:lnTo>
                <a:lnTo>
                  <a:pt x="9788823" y="80772"/>
                </a:lnTo>
                <a:lnTo>
                  <a:pt x="9813315" y="66548"/>
                </a:lnTo>
                <a:lnTo>
                  <a:pt x="9706635" y="3937"/>
                </a:lnTo>
                <a:lnTo>
                  <a:pt x="9699777" y="0"/>
                </a:lnTo>
                <a:close/>
              </a:path>
              <a:path w="9813925" h="132714">
                <a:moveTo>
                  <a:pt x="50" y="32512"/>
                </a:moveTo>
                <a:lnTo>
                  <a:pt x="0" y="61087"/>
                </a:lnTo>
                <a:lnTo>
                  <a:pt x="9732190" y="80665"/>
                </a:lnTo>
                <a:lnTo>
                  <a:pt x="9756631" y="66456"/>
                </a:lnTo>
                <a:lnTo>
                  <a:pt x="9732180" y="52090"/>
                </a:lnTo>
                <a:lnTo>
                  <a:pt x="50" y="32512"/>
                </a:lnTo>
                <a:close/>
              </a:path>
              <a:path w="9813925" h="132714">
                <a:moveTo>
                  <a:pt x="9777882" y="54102"/>
                </a:moveTo>
                <a:lnTo>
                  <a:pt x="9756631" y="66456"/>
                </a:lnTo>
                <a:lnTo>
                  <a:pt x="9777755" y="78867"/>
                </a:lnTo>
                <a:lnTo>
                  <a:pt x="9777882" y="54102"/>
                </a:lnTo>
                <a:close/>
              </a:path>
              <a:path w="9813925" h="132714">
                <a:moveTo>
                  <a:pt x="9785248" y="54102"/>
                </a:moveTo>
                <a:lnTo>
                  <a:pt x="9777882" y="54102"/>
                </a:lnTo>
                <a:lnTo>
                  <a:pt x="9777755" y="78867"/>
                </a:lnTo>
                <a:lnTo>
                  <a:pt x="9785248" y="78867"/>
                </a:lnTo>
                <a:lnTo>
                  <a:pt x="9785248" y="54102"/>
                </a:lnTo>
                <a:close/>
              </a:path>
              <a:path w="9813925" h="132714">
                <a:moveTo>
                  <a:pt x="9732180" y="52090"/>
                </a:moveTo>
                <a:lnTo>
                  <a:pt x="9756631" y="66456"/>
                </a:lnTo>
                <a:lnTo>
                  <a:pt x="9777882" y="54102"/>
                </a:lnTo>
                <a:lnTo>
                  <a:pt x="9785248" y="54102"/>
                </a:lnTo>
                <a:lnTo>
                  <a:pt x="9785248" y="52197"/>
                </a:lnTo>
                <a:lnTo>
                  <a:pt x="9732180" y="52090"/>
                </a:lnTo>
                <a:close/>
              </a:path>
            </a:pathLst>
          </a:custGeom>
          <a:solidFill>
            <a:srgbClr val="C00000"/>
          </a:solidFill>
        </p:spPr>
        <p:txBody>
          <a:bodyPr wrap="square" lIns="0" tIns="0" rIns="0" bIns="0" rtlCol="0"/>
          <a:lstStyle/>
          <a:p>
            <a:endParaRPr/>
          </a:p>
        </p:txBody>
      </p:sp>
      <p:sp>
        <p:nvSpPr>
          <p:cNvPr id="8" name="object 66"/>
          <p:cNvSpPr/>
          <p:nvPr/>
        </p:nvSpPr>
        <p:spPr>
          <a:xfrm>
            <a:off x="1126523" y="2208133"/>
            <a:ext cx="1194574" cy="1765553"/>
          </a:xfrm>
          <a:prstGeom prst="rect">
            <a:avLst/>
          </a:prstGeom>
          <a:blipFill>
            <a:blip r:embed="rId2" cstate="print"/>
            <a:stretch>
              <a:fillRect/>
            </a:stretch>
          </a:blipFill>
        </p:spPr>
        <p:txBody>
          <a:bodyPr wrap="square" lIns="0" tIns="0" rIns="0" bIns="0" rtlCol="0"/>
          <a:lstStyle/>
          <a:p>
            <a:endParaRPr/>
          </a:p>
        </p:txBody>
      </p:sp>
      <p:sp>
        <p:nvSpPr>
          <p:cNvPr id="9" name="object 60"/>
          <p:cNvSpPr/>
          <p:nvPr/>
        </p:nvSpPr>
        <p:spPr>
          <a:xfrm>
            <a:off x="3622841" y="3825957"/>
            <a:ext cx="88264" cy="193039"/>
          </a:xfrm>
          <a:prstGeom prst="rect">
            <a:avLst/>
          </a:prstGeom>
          <a:blipFill>
            <a:blip r:embed="rId3" cstate="print"/>
            <a:stretch>
              <a:fillRect/>
            </a:stretch>
          </a:blipFill>
        </p:spPr>
        <p:txBody>
          <a:bodyPr wrap="square" lIns="0" tIns="0" rIns="0" bIns="0" rtlCol="0"/>
          <a:lstStyle/>
          <a:p>
            <a:endParaRPr/>
          </a:p>
        </p:txBody>
      </p:sp>
      <p:sp>
        <p:nvSpPr>
          <p:cNvPr id="10" name="object 61"/>
          <p:cNvSpPr txBox="1"/>
          <p:nvPr/>
        </p:nvSpPr>
        <p:spPr>
          <a:xfrm>
            <a:off x="2762717" y="3925969"/>
            <a:ext cx="1807210" cy="105918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1840</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sz="2000" dirty="0">
                <a:latin typeface="黑体" panose="02010609060101010101" pitchFamily="49" charset="-122"/>
                <a:ea typeface="黑体" panose="02010609060101010101" pitchFamily="49" charset="-122"/>
                <a:cs typeface="黑体" panose="02010609060101010101" pitchFamily="49" charset="-122"/>
              </a:rPr>
              <a:t>第一次鸦片战争</a:t>
            </a:r>
          </a:p>
        </p:txBody>
      </p:sp>
      <p:sp>
        <p:nvSpPr>
          <p:cNvPr id="11" name="object 62"/>
          <p:cNvSpPr/>
          <p:nvPr/>
        </p:nvSpPr>
        <p:spPr>
          <a:xfrm>
            <a:off x="3666338"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12" name="object 70"/>
          <p:cNvSpPr/>
          <p:nvPr/>
        </p:nvSpPr>
        <p:spPr>
          <a:xfrm>
            <a:off x="10554241" y="2208180"/>
            <a:ext cx="1051077" cy="1823212"/>
          </a:xfrm>
          <a:prstGeom prst="rect">
            <a:avLst/>
          </a:prstGeom>
          <a:blipFill>
            <a:blip r:embed="rId4" cstate="print"/>
            <a:stretch>
              <a:fillRect/>
            </a:stretch>
          </a:blipFill>
        </p:spPr>
        <p:txBody>
          <a:bodyPr wrap="square" lIns="0" tIns="0" rIns="0" bIns="0" rtlCol="0"/>
          <a:lstStyle/>
          <a:p>
            <a:endParaRPr/>
          </a:p>
        </p:txBody>
      </p:sp>
      <p:sp>
        <p:nvSpPr>
          <p:cNvPr id="18" name="文本框 17"/>
          <p:cNvSpPr txBox="1"/>
          <p:nvPr/>
        </p:nvSpPr>
        <p:spPr>
          <a:xfrm>
            <a:off x="966914" y="4225371"/>
            <a:ext cx="1513114" cy="461665"/>
          </a:xfrm>
          <a:prstGeom prst="rect">
            <a:avLst/>
          </a:prstGeom>
          <a:noFill/>
        </p:spPr>
        <p:txBody>
          <a:bodyPr wrap="square" rtlCol="0">
            <a:spAutoFit/>
          </a:bodyPr>
          <a:lstStyle/>
          <a:p>
            <a:r>
              <a:rPr kumimoji="1" lang="zh-CN" altLang="en-US" sz="2400">
                <a:latin typeface="黑体" panose="02010609060101010101" pitchFamily="49" charset="-122"/>
                <a:ea typeface="黑体" panose="02010609060101010101" pitchFamily="49" charset="-122"/>
                <a:cs typeface="黑体" panose="02010609060101010101" pitchFamily="49" charset="-122"/>
              </a:rPr>
              <a:t>封建社会</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
        <p:nvSpPr>
          <p:cNvPr id="5" name="object 61"/>
          <p:cNvSpPr txBox="1"/>
          <p:nvPr/>
        </p:nvSpPr>
        <p:spPr>
          <a:xfrm>
            <a:off x="4622632" y="3925969"/>
            <a:ext cx="1807210"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1856</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sz="2000" dirty="0">
                <a:latin typeface="黑体" panose="02010609060101010101" pitchFamily="49" charset="-122"/>
                <a:ea typeface="黑体" panose="02010609060101010101" pitchFamily="49" charset="-122"/>
                <a:cs typeface="黑体" panose="02010609060101010101" pitchFamily="49" charset="-122"/>
              </a:rPr>
              <a:t>第</a:t>
            </a:r>
            <a:r>
              <a:rPr lang="zh-CN" sz="2000" dirty="0">
                <a:latin typeface="黑体" panose="02010609060101010101" pitchFamily="49" charset="-122"/>
                <a:ea typeface="黑体" panose="02010609060101010101" pitchFamily="49" charset="-122"/>
                <a:cs typeface="黑体" panose="02010609060101010101" pitchFamily="49" charset="-122"/>
              </a:rPr>
              <a:t>二</a:t>
            </a:r>
            <a:r>
              <a:rPr sz="2000" dirty="0">
                <a:latin typeface="黑体" panose="02010609060101010101" pitchFamily="49" charset="-122"/>
                <a:ea typeface="黑体" panose="02010609060101010101" pitchFamily="49" charset="-122"/>
                <a:cs typeface="黑体" panose="02010609060101010101" pitchFamily="49" charset="-122"/>
              </a:rPr>
              <a:t>次鸦片战争</a:t>
            </a:r>
          </a:p>
        </p:txBody>
      </p:sp>
      <p:sp>
        <p:nvSpPr>
          <p:cNvPr id="14" name="object 60"/>
          <p:cNvSpPr/>
          <p:nvPr/>
        </p:nvSpPr>
        <p:spPr>
          <a:xfrm>
            <a:off x="5482121" y="3813257"/>
            <a:ext cx="88264" cy="193039"/>
          </a:xfrm>
          <a:prstGeom prst="rect">
            <a:avLst/>
          </a:prstGeom>
          <a:blipFill>
            <a:blip r:embed="rId3" cstate="print"/>
            <a:stretch>
              <a:fillRect/>
            </a:stretch>
          </a:blipFill>
        </p:spPr>
        <p:txBody>
          <a:bodyPr wrap="square" lIns="0" tIns="0" rIns="0" bIns="0" rtlCol="0"/>
          <a:lstStyle/>
          <a:p>
            <a:endParaRPr/>
          </a:p>
        </p:txBody>
      </p:sp>
      <p:sp>
        <p:nvSpPr>
          <p:cNvPr id="15" name="object 62"/>
          <p:cNvSpPr/>
          <p:nvPr/>
        </p:nvSpPr>
        <p:spPr>
          <a:xfrm>
            <a:off x="7484593"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pic>
        <p:nvPicPr>
          <p:cNvPr id="16" name="图片 15"/>
          <p:cNvPicPr>
            <a:picLocks noChangeAspect="1"/>
          </p:cNvPicPr>
          <p:nvPr/>
        </p:nvPicPr>
        <p:blipFill>
          <a:blip r:embed="rId5"/>
          <a:srcRect t="22408" b="22456"/>
          <a:stretch>
            <a:fillRect/>
          </a:stretch>
        </p:blipFill>
        <p:spPr>
          <a:xfrm>
            <a:off x="3002280" y="891540"/>
            <a:ext cx="1329055" cy="732790"/>
          </a:xfrm>
          <a:prstGeom prst="rect">
            <a:avLst/>
          </a:prstGeom>
        </p:spPr>
      </p:pic>
      <p:pic>
        <p:nvPicPr>
          <p:cNvPr id="2" name="图片 1"/>
          <p:cNvPicPr>
            <a:picLocks noChangeAspect="1"/>
          </p:cNvPicPr>
          <p:nvPr/>
        </p:nvPicPr>
        <p:blipFill>
          <a:blip r:embed="rId5"/>
          <a:srcRect t="22408" b="22456"/>
          <a:stretch>
            <a:fillRect/>
          </a:stretch>
        </p:blipFill>
        <p:spPr>
          <a:xfrm>
            <a:off x="4860925" y="891540"/>
            <a:ext cx="1329055" cy="732790"/>
          </a:xfrm>
          <a:prstGeom prst="rect">
            <a:avLst/>
          </a:prstGeom>
        </p:spPr>
      </p:pic>
      <p:sp>
        <p:nvSpPr>
          <p:cNvPr id="3" name="object 61"/>
          <p:cNvSpPr txBox="1"/>
          <p:nvPr/>
        </p:nvSpPr>
        <p:spPr>
          <a:xfrm>
            <a:off x="6580972" y="3902474"/>
            <a:ext cx="1807210"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1861</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lang="zh-CN" sz="2000" dirty="0">
                <a:latin typeface="黑体" panose="02010609060101010101" pitchFamily="49" charset="-122"/>
                <a:ea typeface="黑体" panose="02010609060101010101" pitchFamily="49" charset="-122"/>
                <a:cs typeface="黑体" panose="02010609060101010101" pitchFamily="49" charset="-122"/>
              </a:rPr>
              <a:t>洋务运动</a:t>
            </a:r>
          </a:p>
        </p:txBody>
      </p:sp>
      <p:sp>
        <p:nvSpPr>
          <p:cNvPr id="4" name="object 62"/>
          <p:cNvSpPr/>
          <p:nvPr/>
        </p:nvSpPr>
        <p:spPr>
          <a:xfrm>
            <a:off x="5524983"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7" name="object 60"/>
          <p:cNvSpPr/>
          <p:nvPr/>
        </p:nvSpPr>
        <p:spPr>
          <a:xfrm>
            <a:off x="7440461" y="3902792"/>
            <a:ext cx="88264" cy="193039"/>
          </a:xfrm>
          <a:prstGeom prst="rect">
            <a:avLst/>
          </a:prstGeom>
          <a:blipFill>
            <a:blip r:embed="rId3" cstate="print"/>
            <a:stretch>
              <a:fillRect/>
            </a:stretch>
          </a:blipFill>
        </p:spPr>
        <p:txBody>
          <a:bodyPr wrap="square" lIns="0" tIns="0" rIns="0" bIns="0" rtlCol="0"/>
          <a:lstStyle/>
          <a:p>
            <a:endParaRPr/>
          </a:p>
        </p:txBody>
      </p:sp>
      <p:pic>
        <p:nvPicPr>
          <p:cNvPr id="13" name="图片 12"/>
          <p:cNvPicPr>
            <a:picLocks noChangeAspect="1"/>
          </p:cNvPicPr>
          <p:nvPr/>
        </p:nvPicPr>
        <p:blipFill>
          <a:blip r:embed="rId6">
            <a:clrChange>
              <a:clrFrom>
                <a:srgbClr val="FEFEFE">
                  <a:alpha val="100000"/>
                </a:srgbClr>
              </a:clrFrom>
              <a:clrTo>
                <a:srgbClr val="FEFEFE">
                  <a:alpha val="100000"/>
                  <a:alpha val="0"/>
                </a:srgbClr>
              </a:clrTo>
            </a:clrChange>
          </a:blip>
          <a:srcRect b="24361"/>
          <a:stretch>
            <a:fillRect/>
          </a:stretch>
        </p:blipFill>
        <p:spPr>
          <a:xfrm>
            <a:off x="6189980" y="543560"/>
            <a:ext cx="2200275" cy="1664335"/>
          </a:xfrm>
          <a:prstGeom prst="rect">
            <a:avLst/>
          </a:prstGeom>
        </p:spPr>
      </p:pic>
      <p:sp>
        <p:nvSpPr>
          <p:cNvPr id="17" name="object 61"/>
          <p:cNvSpPr txBox="1"/>
          <p:nvPr/>
        </p:nvSpPr>
        <p:spPr>
          <a:xfrm>
            <a:off x="8390255" y="3902710"/>
            <a:ext cx="2360295"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1898</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lang="zh-CN" sz="2000" dirty="0">
                <a:latin typeface="黑体" panose="02010609060101010101" pitchFamily="49" charset="-122"/>
                <a:ea typeface="黑体" panose="02010609060101010101" pitchFamily="49" charset="-122"/>
                <a:cs typeface="黑体" panose="02010609060101010101" pitchFamily="49" charset="-122"/>
              </a:rPr>
              <a:t>百日维新</a:t>
            </a:r>
            <a:r>
              <a:rPr lang="en-US" altLang="zh-CN" sz="2000" dirty="0">
                <a:latin typeface="黑体" panose="02010609060101010101" pitchFamily="49" charset="-122"/>
                <a:ea typeface="黑体" panose="02010609060101010101" pitchFamily="49" charset="-122"/>
                <a:cs typeface="黑体" panose="02010609060101010101" pitchFamily="49" charset="-122"/>
              </a:rPr>
              <a:t>/</a:t>
            </a:r>
            <a:r>
              <a:rPr lang="zh-CN" altLang="en-US" sz="2000" dirty="0">
                <a:latin typeface="黑体" panose="02010609060101010101" pitchFamily="49" charset="-122"/>
                <a:ea typeface="黑体" panose="02010609060101010101" pitchFamily="49" charset="-122"/>
                <a:cs typeface="黑体" panose="02010609060101010101" pitchFamily="49" charset="-122"/>
              </a:rPr>
              <a:t>戊戌变法</a:t>
            </a:r>
          </a:p>
        </p:txBody>
      </p:sp>
      <p:sp>
        <p:nvSpPr>
          <p:cNvPr id="22" name="object 62"/>
          <p:cNvSpPr/>
          <p:nvPr/>
        </p:nvSpPr>
        <p:spPr>
          <a:xfrm>
            <a:off x="9581363" y="163852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23" name="object 60"/>
          <p:cNvSpPr/>
          <p:nvPr/>
        </p:nvSpPr>
        <p:spPr>
          <a:xfrm>
            <a:off x="9537231" y="3904062"/>
            <a:ext cx="88264" cy="193039"/>
          </a:xfrm>
          <a:prstGeom prst="rect">
            <a:avLst/>
          </a:prstGeom>
          <a:blipFill>
            <a:blip r:embed="rId3" cstate="print"/>
            <a:stretch>
              <a:fillRect/>
            </a:stretch>
          </a:blipFill>
        </p:spPr>
        <p:txBody>
          <a:bodyPr wrap="square" lIns="0" tIns="0" rIns="0" bIns="0" rtlCol="0"/>
          <a:lstStyle/>
          <a:p>
            <a:endParaRPr/>
          </a:p>
        </p:txBody>
      </p:sp>
      <p:pic>
        <p:nvPicPr>
          <p:cNvPr id="24" name="图片 23"/>
          <p:cNvPicPr>
            <a:picLocks noChangeAspect="1"/>
          </p:cNvPicPr>
          <p:nvPr/>
        </p:nvPicPr>
        <p:blipFill>
          <a:blip r:embed="rId6">
            <a:clrChange>
              <a:clrFrom>
                <a:srgbClr val="FEFEFE">
                  <a:alpha val="100000"/>
                </a:srgbClr>
              </a:clrFrom>
              <a:clrTo>
                <a:srgbClr val="FEFEFE">
                  <a:alpha val="100000"/>
                  <a:alpha val="0"/>
                </a:srgbClr>
              </a:clrTo>
            </a:clrChange>
          </a:blip>
          <a:srcRect b="24361"/>
          <a:stretch>
            <a:fillRect/>
          </a:stretch>
        </p:blipFill>
        <p:spPr>
          <a:xfrm>
            <a:off x="8286750" y="544830"/>
            <a:ext cx="2200275" cy="1664335"/>
          </a:xfrm>
          <a:prstGeom prst="rect">
            <a:avLst/>
          </a:prstGeom>
        </p:spPr>
      </p:pic>
      <p:sp>
        <p:nvSpPr>
          <p:cNvPr id="19" name="文本框 18"/>
          <p:cNvSpPr txBox="1"/>
          <p:nvPr/>
        </p:nvSpPr>
        <p:spPr>
          <a:xfrm>
            <a:off x="2288540" y="1823085"/>
            <a:ext cx="2756535" cy="521970"/>
          </a:xfrm>
          <a:prstGeom prst="rect">
            <a:avLst/>
          </a:prstGeom>
          <a:solidFill>
            <a:schemeClr val="bg1">
              <a:lumMod val="95000"/>
            </a:schemeClr>
          </a:solidFill>
        </p:spPr>
        <p:txBody>
          <a:bodyPr wrap="square" rtlCol="0">
            <a:spAutoFit/>
          </a:bodyPr>
          <a:lstStyle/>
          <a:p>
            <a:r>
              <a:rPr lang="zh-CN" altLang="en-US" sz="2800">
                <a:latin typeface="方正启体简体" panose="03000509000000000000" charset="-122"/>
                <a:ea typeface="方正启体简体" panose="03000509000000000000" charset="-122"/>
              </a:rPr>
              <a:t>中国人开始觉醒</a:t>
            </a:r>
          </a:p>
        </p:txBody>
      </p:sp>
      <p:sp>
        <p:nvSpPr>
          <p:cNvPr id="20" name="文本框 19"/>
          <p:cNvSpPr txBox="1"/>
          <p:nvPr/>
        </p:nvSpPr>
        <p:spPr>
          <a:xfrm>
            <a:off x="3915410" y="1217295"/>
            <a:ext cx="3876040" cy="521970"/>
          </a:xfrm>
          <a:prstGeom prst="rect">
            <a:avLst/>
          </a:prstGeom>
          <a:solidFill>
            <a:schemeClr val="bg1">
              <a:lumMod val="95000"/>
            </a:schemeClr>
          </a:solidFill>
        </p:spPr>
        <p:txBody>
          <a:bodyPr wrap="square" rtlCol="0">
            <a:spAutoFit/>
          </a:bodyPr>
          <a:lstStyle/>
          <a:p>
            <a:r>
              <a:rPr lang="zh-CN" altLang="en-US" sz="2800">
                <a:latin typeface="方正启体简体" panose="03000509000000000000" charset="-122"/>
                <a:ea typeface="方正启体简体" panose="03000509000000000000" charset="-122"/>
              </a:rPr>
              <a:t>即使失败也没停止反抗</a:t>
            </a:r>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59"/>
          <p:cNvSpPr/>
          <p:nvPr/>
        </p:nvSpPr>
        <p:spPr>
          <a:xfrm>
            <a:off x="838200" y="3962799"/>
            <a:ext cx="9813925" cy="132715"/>
          </a:xfrm>
          <a:custGeom>
            <a:avLst/>
            <a:gdLst/>
            <a:ahLst/>
            <a:cxnLst/>
            <a:rect l="l" t="t" r="r" b="b"/>
            <a:pathLst>
              <a:path w="9813925" h="132714">
                <a:moveTo>
                  <a:pt x="9732190" y="80665"/>
                </a:moveTo>
                <a:lnTo>
                  <a:pt x="9685172" y="107950"/>
                </a:lnTo>
                <a:lnTo>
                  <a:pt x="9682886" y="116712"/>
                </a:lnTo>
                <a:lnTo>
                  <a:pt x="9686823" y="123444"/>
                </a:lnTo>
                <a:lnTo>
                  <a:pt x="9690760" y="130302"/>
                </a:lnTo>
                <a:lnTo>
                  <a:pt x="9699523" y="132587"/>
                </a:lnTo>
                <a:lnTo>
                  <a:pt x="9788823" y="80772"/>
                </a:lnTo>
                <a:lnTo>
                  <a:pt x="9732190" y="80665"/>
                </a:lnTo>
                <a:close/>
              </a:path>
              <a:path w="9813925" h="132714">
                <a:moveTo>
                  <a:pt x="9756631" y="66456"/>
                </a:moveTo>
                <a:lnTo>
                  <a:pt x="9732190" y="80665"/>
                </a:lnTo>
                <a:lnTo>
                  <a:pt x="9785248" y="80772"/>
                </a:lnTo>
                <a:lnTo>
                  <a:pt x="9785248" y="78867"/>
                </a:lnTo>
                <a:lnTo>
                  <a:pt x="9777755" y="78867"/>
                </a:lnTo>
                <a:lnTo>
                  <a:pt x="9756631" y="66456"/>
                </a:lnTo>
                <a:close/>
              </a:path>
              <a:path w="9813925" h="132714">
                <a:moveTo>
                  <a:pt x="9699777" y="0"/>
                </a:moveTo>
                <a:lnTo>
                  <a:pt x="9691014" y="2286"/>
                </a:lnTo>
                <a:lnTo>
                  <a:pt x="9687077" y="9144"/>
                </a:lnTo>
                <a:lnTo>
                  <a:pt x="9683140" y="15875"/>
                </a:lnTo>
                <a:lnTo>
                  <a:pt x="9685426" y="24637"/>
                </a:lnTo>
                <a:lnTo>
                  <a:pt x="9732180" y="52090"/>
                </a:lnTo>
                <a:lnTo>
                  <a:pt x="9785248" y="52197"/>
                </a:lnTo>
                <a:lnTo>
                  <a:pt x="9785248" y="80772"/>
                </a:lnTo>
                <a:lnTo>
                  <a:pt x="9788823" y="80772"/>
                </a:lnTo>
                <a:lnTo>
                  <a:pt x="9813315" y="66548"/>
                </a:lnTo>
                <a:lnTo>
                  <a:pt x="9706635" y="3937"/>
                </a:lnTo>
                <a:lnTo>
                  <a:pt x="9699777" y="0"/>
                </a:lnTo>
                <a:close/>
              </a:path>
              <a:path w="9813925" h="132714">
                <a:moveTo>
                  <a:pt x="50" y="32512"/>
                </a:moveTo>
                <a:lnTo>
                  <a:pt x="0" y="61087"/>
                </a:lnTo>
                <a:lnTo>
                  <a:pt x="9732190" y="80665"/>
                </a:lnTo>
                <a:lnTo>
                  <a:pt x="9756631" y="66456"/>
                </a:lnTo>
                <a:lnTo>
                  <a:pt x="9732180" y="52090"/>
                </a:lnTo>
                <a:lnTo>
                  <a:pt x="50" y="32512"/>
                </a:lnTo>
                <a:close/>
              </a:path>
              <a:path w="9813925" h="132714">
                <a:moveTo>
                  <a:pt x="9777882" y="54102"/>
                </a:moveTo>
                <a:lnTo>
                  <a:pt x="9756631" y="66456"/>
                </a:lnTo>
                <a:lnTo>
                  <a:pt x="9777755" y="78867"/>
                </a:lnTo>
                <a:lnTo>
                  <a:pt x="9777882" y="54102"/>
                </a:lnTo>
                <a:close/>
              </a:path>
              <a:path w="9813925" h="132714">
                <a:moveTo>
                  <a:pt x="9785248" y="54102"/>
                </a:moveTo>
                <a:lnTo>
                  <a:pt x="9777882" y="54102"/>
                </a:lnTo>
                <a:lnTo>
                  <a:pt x="9777755" y="78867"/>
                </a:lnTo>
                <a:lnTo>
                  <a:pt x="9785248" y="78867"/>
                </a:lnTo>
                <a:lnTo>
                  <a:pt x="9785248" y="54102"/>
                </a:lnTo>
                <a:close/>
              </a:path>
              <a:path w="9813925" h="132714">
                <a:moveTo>
                  <a:pt x="9732180" y="52090"/>
                </a:moveTo>
                <a:lnTo>
                  <a:pt x="9756631" y="66456"/>
                </a:lnTo>
                <a:lnTo>
                  <a:pt x="9777882" y="54102"/>
                </a:lnTo>
                <a:lnTo>
                  <a:pt x="9785248" y="54102"/>
                </a:lnTo>
                <a:lnTo>
                  <a:pt x="9785248" y="52197"/>
                </a:lnTo>
                <a:lnTo>
                  <a:pt x="9732180" y="52090"/>
                </a:lnTo>
                <a:close/>
              </a:path>
            </a:pathLst>
          </a:custGeom>
          <a:solidFill>
            <a:srgbClr val="C00000"/>
          </a:solidFill>
        </p:spPr>
        <p:txBody>
          <a:bodyPr wrap="square" lIns="0" tIns="0" rIns="0" bIns="0" rtlCol="0"/>
          <a:lstStyle/>
          <a:p>
            <a:endParaRPr/>
          </a:p>
        </p:txBody>
      </p:sp>
      <p:sp>
        <p:nvSpPr>
          <p:cNvPr id="8" name="object 66"/>
          <p:cNvSpPr/>
          <p:nvPr/>
        </p:nvSpPr>
        <p:spPr>
          <a:xfrm>
            <a:off x="1126523" y="2208133"/>
            <a:ext cx="1194574" cy="1765553"/>
          </a:xfrm>
          <a:prstGeom prst="rect">
            <a:avLst/>
          </a:prstGeom>
          <a:blipFill>
            <a:blip r:embed="rId2" cstate="print"/>
            <a:stretch>
              <a:fillRect/>
            </a:stretch>
          </a:blipFill>
        </p:spPr>
        <p:txBody>
          <a:bodyPr wrap="square" lIns="0" tIns="0" rIns="0" bIns="0" rtlCol="0"/>
          <a:lstStyle/>
          <a:p>
            <a:endParaRPr/>
          </a:p>
        </p:txBody>
      </p:sp>
      <p:sp>
        <p:nvSpPr>
          <p:cNvPr id="9" name="object 60"/>
          <p:cNvSpPr/>
          <p:nvPr/>
        </p:nvSpPr>
        <p:spPr>
          <a:xfrm>
            <a:off x="3622841" y="3825957"/>
            <a:ext cx="88264" cy="193039"/>
          </a:xfrm>
          <a:prstGeom prst="rect">
            <a:avLst/>
          </a:prstGeom>
          <a:blipFill>
            <a:blip r:embed="rId3" cstate="print"/>
            <a:stretch>
              <a:fillRect/>
            </a:stretch>
          </a:blipFill>
        </p:spPr>
        <p:txBody>
          <a:bodyPr wrap="square" lIns="0" tIns="0" rIns="0" bIns="0" rtlCol="0"/>
          <a:lstStyle/>
          <a:p>
            <a:endParaRPr/>
          </a:p>
        </p:txBody>
      </p:sp>
      <p:sp>
        <p:nvSpPr>
          <p:cNvPr id="10" name="object 61"/>
          <p:cNvSpPr txBox="1"/>
          <p:nvPr/>
        </p:nvSpPr>
        <p:spPr>
          <a:xfrm>
            <a:off x="2762717" y="3925969"/>
            <a:ext cx="1807210" cy="105918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1840</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sz="2000" dirty="0">
                <a:latin typeface="黑体" panose="02010609060101010101" pitchFamily="49" charset="-122"/>
                <a:ea typeface="黑体" panose="02010609060101010101" pitchFamily="49" charset="-122"/>
                <a:cs typeface="黑体" panose="02010609060101010101" pitchFamily="49" charset="-122"/>
              </a:rPr>
              <a:t>第一次鸦片战争</a:t>
            </a:r>
          </a:p>
        </p:txBody>
      </p:sp>
      <p:sp>
        <p:nvSpPr>
          <p:cNvPr id="11" name="object 62"/>
          <p:cNvSpPr/>
          <p:nvPr/>
        </p:nvSpPr>
        <p:spPr>
          <a:xfrm>
            <a:off x="3666338"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12" name="object 70"/>
          <p:cNvSpPr/>
          <p:nvPr/>
        </p:nvSpPr>
        <p:spPr>
          <a:xfrm>
            <a:off x="10554241" y="2208180"/>
            <a:ext cx="1051077" cy="1823212"/>
          </a:xfrm>
          <a:prstGeom prst="rect">
            <a:avLst/>
          </a:prstGeom>
          <a:blipFill>
            <a:blip r:embed="rId4" cstate="print"/>
            <a:stretch>
              <a:fillRect/>
            </a:stretch>
          </a:blipFill>
        </p:spPr>
        <p:txBody>
          <a:bodyPr wrap="square" lIns="0" tIns="0" rIns="0" bIns="0" rtlCol="0"/>
          <a:lstStyle/>
          <a:p>
            <a:endParaRPr/>
          </a:p>
        </p:txBody>
      </p:sp>
      <p:sp>
        <p:nvSpPr>
          <p:cNvPr id="18" name="文本框 17"/>
          <p:cNvSpPr txBox="1"/>
          <p:nvPr/>
        </p:nvSpPr>
        <p:spPr>
          <a:xfrm>
            <a:off x="966914" y="4225371"/>
            <a:ext cx="1513114" cy="461665"/>
          </a:xfrm>
          <a:prstGeom prst="rect">
            <a:avLst/>
          </a:prstGeom>
          <a:noFill/>
        </p:spPr>
        <p:txBody>
          <a:bodyPr wrap="square" rtlCol="0">
            <a:spAutoFit/>
          </a:bodyPr>
          <a:lstStyle/>
          <a:p>
            <a:r>
              <a:rPr kumimoji="1" lang="zh-CN" altLang="en-US" sz="2400">
                <a:latin typeface="黑体" panose="02010609060101010101" pitchFamily="49" charset="-122"/>
                <a:ea typeface="黑体" panose="02010609060101010101" pitchFamily="49" charset="-122"/>
                <a:cs typeface="黑体" panose="02010609060101010101" pitchFamily="49" charset="-122"/>
              </a:rPr>
              <a:t>封建社会</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
        <p:nvSpPr>
          <p:cNvPr id="5" name="object 61"/>
          <p:cNvSpPr txBox="1"/>
          <p:nvPr/>
        </p:nvSpPr>
        <p:spPr>
          <a:xfrm>
            <a:off x="4622632" y="3925969"/>
            <a:ext cx="1807210"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1856</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sz="2000" dirty="0">
                <a:latin typeface="黑体" panose="02010609060101010101" pitchFamily="49" charset="-122"/>
                <a:ea typeface="黑体" panose="02010609060101010101" pitchFamily="49" charset="-122"/>
                <a:cs typeface="黑体" panose="02010609060101010101" pitchFamily="49" charset="-122"/>
              </a:rPr>
              <a:t>第</a:t>
            </a:r>
            <a:r>
              <a:rPr lang="zh-CN" sz="2000" dirty="0">
                <a:latin typeface="黑体" panose="02010609060101010101" pitchFamily="49" charset="-122"/>
                <a:ea typeface="黑体" panose="02010609060101010101" pitchFamily="49" charset="-122"/>
                <a:cs typeface="黑体" panose="02010609060101010101" pitchFamily="49" charset="-122"/>
              </a:rPr>
              <a:t>二</a:t>
            </a:r>
            <a:r>
              <a:rPr sz="2000" dirty="0">
                <a:latin typeface="黑体" panose="02010609060101010101" pitchFamily="49" charset="-122"/>
                <a:ea typeface="黑体" panose="02010609060101010101" pitchFamily="49" charset="-122"/>
                <a:cs typeface="黑体" panose="02010609060101010101" pitchFamily="49" charset="-122"/>
              </a:rPr>
              <a:t>次鸦片战争</a:t>
            </a:r>
          </a:p>
        </p:txBody>
      </p:sp>
      <p:sp>
        <p:nvSpPr>
          <p:cNvPr id="14" name="object 60"/>
          <p:cNvSpPr/>
          <p:nvPr/>
        </p:nvSpPr>
        <p:spPr>
          <a:xfrm>
            <a:off x="5482121" y="3813257"/>
            <a:ext cx="88264" cy="193039"/>
          </a:xfrm>
          <a:prstGeom prst="rect">
            <a:avLst/>
          </a:prstGeom>
          <a:blipFill>
            <a:blip r:embed="rId3" cstate="print"/>
            <a:stretch>
              <a:fillRect/>
            </a:stretch>
          </a:blipFill>
        </p:spPr>
        <p:txBody>
          <a:bodyPr wrap="square" lIns="0" tIns="0" rIns="0" bIns="0" rtlCol="0"/>
          <a:lstStyle/>
          <a:p>
            <a:endParaRPr/>
          </a:p>
        </p:txBody>
      </p:sp>
      <p:sp>
        <p:nvSpPr>
          <p:cNvPr id="15" name="object 62"/>
          <p:cNvSpPr/>
          <p:nvPr/>
        </p:nvSpPr>
        <p:spPr>
          <a:xfrm>
            <a:off x="7484593"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pic>
        <p:nvPicPr>
          <p:cNvPr id="16" name="图片 15"/>
          <p:cNvPicPr>
            <a:picLocks noChangeAspect="1"/>
          </p:cNvPicPr>
          <p:nvPr/>
        </p:nvPicPr>
        <p:blipFill>
          <a:blip r:embed="rId5"/>
          <a:srcRect t="22408" b="22456"/>
          <a:stretch>
            <a:fillRect/>
          </a:stretch>
        </p:blipFill>
        <p:spPr>
          <a:xfrm>
            <a:off x="3002280" y="891540"/>
            <a:ext cx="1329055" cy="732790"/>
          </a:xfrm>
          <a:prstGeom prst="rect">
            <a:avLst/>
          </a:prstGeom>
        </p:spPr>
      </p:pic>
      <p:pic>
        <p:nvPicPr>
          <p:cNvPr id="2" name="图片 1"/>
          <p:cNvPicPr>
            <a:picLocks noChangeAspect="1"/>
          </p:cNvPicPr>
          <p:nvPr/>
        </p:nvPicPr>
        <p:blipFill>
          <a:blip r:embed="rId5"/>
          <a:srcRect t="22408" b="22456"/>
          <a:stretch>
            <a:fillRect/>
          </a:stretch>
        </p:blipFill>
        <p:spPr>
          <a:xfrm>
            <a:off x="4860925" y="891540"/>
            <a:ext cx="1329055" cy="732790"/>
          </a:xfrm>
          <a:prstGeom prst="rect">
            <a:avLst/>
          </a:prstGeom>
        </p:spPr>
      </p:pic>
      <p:sp>
        <p:nvSpPr>
          <p:cNvPr id="3" name="object 61"/>
          <p:cNvSpPr txBox="1"/>
          <p:nvPr/>
        </p:nvSpPr>
        <p:spPr>
          <a:xfrm>
            <a:off x="6580972" y="3902474"/>
            <a:ext cx="1807210"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1861</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lang="zh-CN" sz="2000" dirty="0">
                <a:latin typeface="黑体" panose="02010609060101010101" pitchFamily="49" charset="-122"/>
                <a:ea typeface="黑体" panose="02010609060101010101" pitchFamily="49" charset="-122"/>
                <a:cs typeface="黑体" panose="02010609060101010101" pitchFamily="49" charset="-122"/>
              </a:rPr>
              <a:t>洋务运动</a:t>
            </a:r>
          </a:p>
        </p:txBody>
      </p:sp>
      <p:sp>
        <p:nvSpPr>
          <p:cNvPr id="4" name="object 62"/>
          <p:cNvSpPr/>
          <p:nvPr/>
        </p:nvSpPr>
        <p:spPr>
          <a:xfrm>
            <a:off x="5524983"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7" name="object 60"/>
          <p:cNvSpPr/>
          <p:nvPr/>
        </p:nvSpPr>
        <p:spPr>
          <a:xfrm>
            <a:off x="7440461" y="3902792"/>
            <a:ext cx="88264" cy="193039"/>
          </a:xfrm>
          <a:prstGeom prst="rect">
            <a:avLst/>
          </a:prstGeom>
          <a:blipFill>
            <a:blip r:embed="rId3" cstate="print"/>
            <a:stretch>
              <a:fillRect/>
            </a:stretch>
          </a:blipFill>
        </p:spPr>
        <p:txBody>
          <a:bodyPr wrap="square" lIns="0" tIns="0" rIns="0" bIns="0" rtlCol="0"/>
          <a:lstStyle/>
          <a:p>
            <a:endParaRPr/>
          </a:p>
        </p:txBody>
      </p:sp>
      <p:pic>
        <p:nvPicPr>
          <p:cNvPr id="13" name="图片 12"/>
          <p:cNvPicPr>
            <a:picLocks noChangeAspect="1"/>
          </p:cNvPicPr>
          <p:nvPr/>
        </p:nvPicPr>
        <p:blipFill>
          <a:blip r:embed="rId6">
            <a:clrChange>
              <a:clrFrom>
                <a:srgbClr val="FEFEFE">
                  <a:alpha val="100000"/>
                </a:srgbClr>
              </a:clrFrom>
              <a:clrTo>
                <a:srgbClr val="FEFEFE">
                  <a:alpha val="100000"/>
                  <a:alpha val="0"/>
                </a:srgbClr>
              </a:clrTo>
            </a:clrChange>
          </a:blip>
          <a:srcRect b="24361"/>
          <a:stretch>
            <a:fillRect/>
          </a:stretch>
        </p:blipFill>
        <p:spPr>
          <a:xfrm>
            <a:off x="6189980" y="543560"/>
            <a:ext cx="2200275" cy="1664335"/>
          </a:xfrm>
          <a:prstGeom prst="rect">
            <a:avLst/>
          </a:prstGeom>
        </p:spPr>
      </p:pic>
      <p:sp>
        <p:nvSpPr>
          <p:cNvPr id="17" name="object 61"/>
          <p:cNvSpPr txBox="1"/>
          <p:nvPr/>
        </p:nvSpPr>
        <p:spPr>
          <a:xfrm>
            <a:off x="8390255" y="3902710"/>
            <a:ext cx="2360295"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1898</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lang="zh-CN" sz="2000" dirty="0">
                <a:latin typeface="黑体" panose="02010609060101010101" pitchFamily="49" charset="-122"/>
                <a:ea typeface="黑体" panose="02010609060101010101" pitchFamily="49" charset="-122"/>
                <a:cs typeface="黑体" panose="02010609060101010101" pitchFamily="49" charset="-122"/>
              </a:rPr>
              <a:t>百日维新</a:t>
            </a:r>
            <a:r>
              <a:rPr lang="en-US" altLang="zh-CN" sz="2000" dirty="0">
                <a:latin typeface="黑体" panose="02010609060101010101" pitchFamily="49" charset="-122"/>
                <a:ea typeface="黑体" panose="02010609060101010101" pitchFamily="49" charset="-122"/>
                <a:cs typeface="黑体" panose="02010609060101010101" pitchFamily="49" charset="-122"/>
              </a:rPr>
              <a:t>/</a:t>
            </a:r>
            <a:r>
              <a:rPr lang="zh-CN" altLang="en-US" sz="2000" dirty="0">
                <a:latin typeface="黑体" panose="02010609060101010101" pitchFamily="49" charset="-122"/>
                <a:ea typeface="黑体" panose="02010609060101010101" pitchFamily="49" charset="-122"/>
                <a:cs typeface="黑体" panose="02010609060101010101" pitchFamily="49" charset="-122"/>
              </a:rPr>
              <a:t>戊戌变法</a:t>
            </a:r>
          </a:p>
        </p:txBody>
      </p:sp>
      <p:sp>
        <p:nvSpPr>
          <p:cNvPr id="22" name="object 62"/>
          <p:cNvSpPr/>
          <p:nvPr/>
        </p:nvSpPr>
        <p:spPr>
          <a:xfrm>
            <a:off x="9581363" y="163852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23" name="object 60"/>
          <p:cNvSpPr/>
          <p:nvPr/>
        </p:nvSpPr>
        <p:spPr>
          <a:xfrm>
            <a:off x="9537231" y="3904062"/>
            <a:ext cx="88264" cy="193039"/>
          </a:xfrm>
          <a:prstGeom prst="rect">
            <a:avLst/>
          </a:prstGeom>
          <a:blipFill>
            <a:blip r:embed="rId3" cstate="print"/>
            <a:stretch>
              <a:fillRect/>
            </a:stretch>
          </a:blipFill>
        </p:spPr>
        <p:txBody>
          <a:bodyPr wrap="square" lIns="0" tIns="0" rIns="0" bIns="0" rtlCol="0"/>
          <a:lstStyle/>
          <a:p>
            <a:endParaRPr/>
          </a:p>
        </p:txBody>
      </p:sp>
      <p:pic>
        <p:nvPicPr>
          <p:cNvPr id="24" name="图片 23"/>
          <p:cNvPicPr>
            <a:picLocks noChangeAspect="1"/>
          </p:cNvPicPr>
          <p:nvPr/>
        </p:nvPicPr>
        <p:blipFill>
          <a:blip r:embed="rId6">
            <a:clrChange>
              <a:clrFrom>
                <a:srgbClr val="FEFEFE">
                  <a:alpha val="100000"/>
                </a:srgbClr>
              </a:clrFrom>
              <a:clrTo>
                <a:srgbClr val="FEFEFE">
                  <a:alpha val="100000"/>
                  <a:alpha val="0"/>
                </a:srgbClr>
              </a:clrTo>
            </a:clrChange>
          </a:blip>
          <a:srcRect b="24361"/>
          <a:stretch>
            <a:fillRect/>
          </a:stretch>
        </p:blipFill>
        <p:spPr>
          <a:xfrm>
            <a:off x="8286750" y="544830"/>
            <a:ext cx="2200275" cy="1664335"/>
          </a:xfrm>
          <a:prstGeom prst="rect">
            <a:avLst/>
          </a:prstGeom>
        </p:spPr>
      </p:pic>
      <p:sp>
        <p:nvSpPr>
          <p:cNvPr id="19" name="文本框 18"/>
          <p:cNvSpPr txBox="1"/>
          <p:nvPr/>
        </p:nvSpPr>
        <p:spPr>
          <a:xfrm>
            <a:off x="2288540" y="1823085"/>
            <a:ext cx="2756535" cy="521970"/>
          </a:xfrm>
          <a:prstGeom prst="rect">
            <a:avLst/>
          </a:prstGeom>
          <a:solidFill>
            <a:schemeClr val="bg1">
              <a:lumMod val="95000"/>
            </a:schemeClr>
          </a:solidFill>
        </p:spPr>
        <p:txBody>
          <a:bodyPr wrap="square" rtlCol="0">
            <a:spAutoFit/>
          </a:bodyPr>
          <a:lstStyle/>
          <a:p>
            <a:r>
              <a:rPr lang="zh-CN" altLang="en-US" sz="2800">
                <a:latin typeface="方正启体简体" panose="03000509000000000000" charset="-122"/>
                <a:ea typeface="方正启体简体" panose="03000509000000000000" charset="-122"/>
              </a:rPr>
              <a:t>中国人开始觉醒</a:t>
            </a:r>
          </a:p>
        </p:txBody>
      </p:sp>
      <p:sp>
        <p:nvSpPr>
          <p:cNvPr id="20" name="文本框 19"/>
          <p:cNvSpPr txBox="1"/>
          <p:nvPr/>
        </p:nvSpPr>
        <p:spPr>
          <a:xfrm>
            <a:off x="3915410" y="1217295"/>
            <a:ext cx="3876040" cy="521970"/>
          </a:xfrm>
          <a:prstGeom prst="rect">
            <a:avLst/>
          </a:prstGeom>
          <a:solidFill>
            <a:schemeClr val="bg1">
              <a:lumMod val="95000"/>
            </a:schemeClr>
          </a:solidFill>
        </p:spPr>
        <p:txBody>
          <a:bodyPr wrap="square" rtlCol="0">
            <a:spAutoFit/>
          </a:bodyPr>
          <a:lstStyle/>
          <a:p>
            <a:r>
              <a:rPr lang="zh-CN" altLang="en-US" sz="2800">
                <a:latin typeface="方正启体简体" panose="03000509000000000000" charset="-122"/>
                <a:ea typeface="方正启体简体" panose="03000509000000000000" charset="-122"/>
              </a:rPr>
              <a:t>即使失败也没停止反抗</a:t>
            </a:r>
          </a:p>
        </p:txBody>
      </p:sp>
      <p:sp>
        <p:nvSpPr>
          <p:cNvPr id="21" name="文本框 20"/>
          <p:cNvSpPr txBox="1"/>
          <p:nvPr/>
        </p:nvSpPr>
        <p:spPr>
          <a:xfrm>
            <a:off x="5231765" y="611505"/>
            <a:ext cx="4886325" cy="521970"/>
          </a:xfrm>
          <a:prstGeom prst="rect">
            <a:avLst/>
          </a:prstGeom>
          <a:solidFill>
            <a:schemeClr val="bg1">
              <a:lumMod val="95000"/>
            </a:schemeClr>
          </a:solidFill>
        </p:spPr>
        <p:txBody>
          <a:bodyPr wrap="square" rtlCol="0">
            <a:spAutoFit/>
          </a:bodyPr>
          <a:lstStyle/>
          <a:p>
            <a:r>
              <a:rPr lang="zh-CN" altLang="en-US" sz="2800">
                <a:latin typeface="方正启体简体" panose="03000509000000000000" charset="-122"/>
                <a:ea typeface="方正启体简体" panose="03000509000000000000" charset="-122"/>
              </a:rPr>
              <a:t>打开大门传播新知识和新思想</a:t>
            </a:r>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59"/>
          <p:cNvSpPr/>
          <p:nvPr/>
        </p:nvSpPr>
        <p:spPr>
          <a:xfrm>
            <a:off x="838200" y="3962799"/>
            <a:ext cx="9813925" cy="132715"/>
          </a:xfrm>
          <a:custGeom>
            <a:avLst/>
            <a:gdLst/>
            <a:ahLst/>
            <a:cxnLst/>
            <a:rect l="l" t="t" r="r" b="b"/>
            <a:pathLst>
              <a:path w="9813925" h="132714">
                <a:moveTo>
                  <a:pt x="9732190" y="80665"/>
                </a:moveTo>
                <a:lnTo>
                  <a:pt x="9685172" y="107950"/>
                </a:lnTo>
                <a:lnTo>
                  <a:pt x="9682886" y="116712"/>
                </a:lnTo>
                <a:lnTo>
                  <a:pt x="9686823" y="123444"/>
                </a:lnTo>
                <a:lnTo>
                  <a:pt x="9690760" y="130302"/>
                </a:lnTo>
                <a:lnTo>
                  <a:pt x="9699523" y="132587"/>
                </a:lnTo>
                <a:lnTo>
                  <a:pt x="9788823" y="80772"/>
                </a:lnTo>
                <a:lnTo>
                  <a:pt x="9732190" y="80665"/>
                </a:lnTo>
                <a:close/>
              </a:path>
              <a:path w="9813925" h="132714">
                <a:moveTo>
                  <a:pt x="9756631" y="66456"/>
                </a:moveTo>
                <a:lnTo>
                  <a:pt x="9732190" y="80665"/>
                </a:lnTo>
                <a:lnTo>
                  <a:pt x="9785248" y="80772"/>
                </a:lnTo>
                <a:lnTo>
                  <a:pt x="9785248" y="78867"/>
                </a:lnTo>
                <a:lnTo>
                  <a:pt x="9777755" y="78867"/>
                </a:lnTo>
                <a:lnTo>
                  <a:pt x="9756631" y="66456"/>
                </a:lnTo>
                <a:close/>
              </a:path>
              <a:path w="9813925" h="132714">
                <a:moveTo>
                  <a:pt x="9699777" y="0"/>
                </a:moveTo>
                <a:lnTo>
                  <a:pt x="9691014" y="2286"/>
                </a:lnTo>
                <a:lnTo>
                  <a:pt x="9687077" y="9144"/>
                </a:lnTo>
                <a:lnTo>
                  <a:pt x="9683140" y="15875"/>
                </a:lnTo>
                <a:lnTo>
                  <a:pt x="9685426" y="24637"/>
                </a:lnTo>
                <a:lnTo>
                  <a:pt x="9732180" y="52090"/>
                </a:lnTo>
                <a:lnTo>
                  <a:pt x="9785248" y="52197"/>
                </a:lnTo>
                <a:lnTo>
                  <a:pt x="9785248" y="80772"/>
                </a:lnTo>
                <a:lnTo>
                  <a:pt x="9788823" y="80772"/>
                </a:lnTo>
                <a:lnTo>
                  <a:pt x="9813315" y="66548"/>
                </a:lnTo>
                <a:lnTo>
                  <a:pt x="9706635" y="3937"/>
                </a:lnTo>
                <a:lnTo>
                  <a:pt x="9699777" y="0"/>
                </a:lnTo>
                <a:close/>
              </a:path>
              <a:path w="9813925" h="132714">
                <a:moveTo>
                  <a:pt x="50" y="32512"/>
                </a:moveTo>
                <a:lnTo>
                  <a:pt x="0" y="61087"/>
                </a:lnTo>
                <a:lnTo>
                  <a:pt x="9732190" y="80665"/>
                </a:lnTo>
                <a:lnTo>
                  <a:pt x="9756631" y="66456"/>
                </a:lnTo>
                <a:lnTo>
                  <a:pt x="9732180" y="52090"/>
                </a:lnTo>
                <a:lnTo>
                  <a:pt x="50" y="32512"/>
                </a:lnTo>
                <a:close/>
              </a:path>
              <a:path w="9813925" h="132714">
                <a:moveTo>
                  <a:pt x="9777882" y="54102"/>
                </a:moveTo>
                <a:lnTo>
                  <a:pt x="9756631" y="66456"/>
                </a:lnTo>
                <a:lnTo>
                  <a:pt x="9777755" y="78867"/>
                </a:lnTo>
                <a:lnTo>
                  <a:pt x="9777882" y="54102"/>
                </a:lnTo>
                <a:close/>
              </a:path>
              <a:path w="9813925" h="132714">
                <a:moveTo>
                  <a:pt x="9785248" y="54102"/>
                </a:moveTo>
                <a:lnTo>
                  <a:pt x="9777882" y="54102"/>
                </a:lnTo>
                <a:lnTo>
                  <a:pt x="9777755" y="78867"/>
                </a:lnTo>
                <a:lnTo>
                  <a:pt x="9785248" y="78867"/>
                </a:lnTo>
                <a:lnTo>
                  <a:pt x="9785248" y="54102"/>
                </a:lnTo>
                <a:close/>
              </a:path>
              <a:path w="9813925" h="132714">
                <a:moveTo>
                  <a:pt x="9732180" y="52090"/>
                </a:moveTo>
                <a:lnTo>
                  <a:pt x="9756631" y="66456"/>
                </a:lnTo>
                <a:lnTo>
                  <a:pt x="9777882" y="54102"/>
                </a:lnTo>
                <a:lnTo>
                  <a:pt x="9785248" y="54102"/>
                </a:lnTo>
                <a:lnTo>
                  <a:pt x="9785248" y="52197"/>
                </a:lnTo>
                <a:lnTo>
                  <a:pt x="9732180" y="52090"/>
                </a:lnTo>
                <a:close/>
              </a:path>
            </a:pathLst>
          </a:custGeom>
          <a:solidFill>
            <a:srgbClr val="C00000"/>
          </a:solidFill>
        </p:spPr>
        <p:txBody>
          <a:bodyPr wrap="square" lIns="0" tIns="0" rIns="0" bIns="0" rtlCol="0"/>
          <a:lstStyle/>
          <a:p>
            <a:endParaRPr/>
          </a:p>
        </p:txBody>
      </p:sp>
      <p:sp>
        <p:nvSpPr>
          <p:cNvPr id="8" name="object 66"/>
          <p:cNvSpPr/>
          <p:nvPr/>
        </p:nvSpPr>
        <p:spPr>
          <a:xfrm>
            <a:off x="1126523" y="2208133"/>
            <a:ext cx="1194574" cy="1765553"/>
          </a:xfrm>
          <a:prstGeom prst="rect">
            <a:avLst/>
          </a:prstGeom>
          <a:blipFill>
            <a:blip r:embed="rId2" cstate="print"/>
            <a:stretch>
              <a:fillRect/>
            </a:stretch>
          </a:blipFill>
        </p:spPr>
        <p:txBody>
          <a:bodyPr wrap="square" lIns="0" tIns="0" rIns="0" bIns="0" rtlCol="0"/>
          <a:lstStyle/>
          <a:p>
            <a:endParaRPr/>
          </a:p>
        </p:txBody>
      </p:sp>
      <p:sp>
        <p:nvSpPr>
          <p:cNvPr id="9" name="object 60"/>
          <p:cNvSpPr/>
          <p:nvPr/>
        </p:nvSpPr>
        <p:spPr>
          <a:xfrm>
            <a:off x="3622841" y="3825957"/>
            <a:ext cx="88264" cy="193039"/>
          </a:xfrm>
          <a:prstGeom prst="rect">
            <a:avLst/>
          </a:prstGeom>
          <a:blipFill>
            <a:blip r:embed="rId3" cstate="print"/>
            <a:stretch>
              <a:fillRect/>
            </a:stretch>
          </a:blipFill>
        </p:spPr>
        <p:txBody>
          <a:bodyPr wrap="square" lIns="0" tIns="0" rIns="0" bIns="0" rtlCol="0"/>
          <a:lstStyle/>
          <a:p>
            <a:endParaRPr/>
          </a:p>
        </p:txBody>
      </p:sp>
      <p:sp>
        <p:nvSpPr>
          <p:cNvPr id="10" name="object 61"/>
          <p:cNvSpPr txBox="1"/>
          <p:nvPr/>
        </p:nvSpPr>
        <p:spPr>
          <a:xfrm>
            <a:off x="2762717" y="3925969"/>
            <a:ext cx="1807210" cy="105918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1840</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sz="2000" dirty="0">
                <a:latin typeface="黑体" panose="02010609060101010101" pitchFamily="49" charset="-122"/>
                <a:ea typeface="黑体" panose="02010609060101010101" pitchFamily="49" charset="-122"/>
                <a:cs typeface="黑体" panose="02010609060101010101" pitchFamily="49" charset="-122"/>
              </a:rPr>
              <a:t>第一次鸦片战争</a:t>
            </a:r>
          </a:p>
        </p:txBody>
      </p:sp>
      <p:sp>
        <p:nvSpPr>
          <p:cNvPr id="11" name="object 62"/>
          <p:cNvSpPr/>
          <p:nvPr/>
        </p:nvSpPr>
        <p:spPr>
          <a:xfrm>
            <a:off x="3666338"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12" name="object 70"/>
          <p:cNvSpPr/>
          <p:nvPr/>
        </p:nvSpPr>
        <p:spPr>
          <a:xfrm>
            <a:off x="10554241" y="2208180"/>
            <a:ext cx="1051077" cy="1823212"/>
          </a:xfrm>
          <a:prstGeom prst="rect">
            <a:avLst/>
          </a:prstGeom>
          <a:blipFill>
            <a:blip r:embed="rId4" cstate="print"/>
            <a:stretch>
              <a:fillRect/>
            </a:stretch>
          </a:blipFill>
        </p:spPr>
        <p:txBody>
          <a:bodyPr wrap="square" lIns="0" tIns="0" rIns="0" bIns="0" rtlCol="0"/>
          <a:lstStyle/>
          <a:p>
            <a:endParaRPr/>
          </a:p>
        </p:txBody>
      </p:sp>
      <p:sp>
        <p:nvSpPr>
          <p:cNvPr id="18" name="文本框 17"/>
          <p:cNvSpPr txBox="1"/>
          <p:nvPr/>
        </p:nvSpPr>
        <p:spPr>
          <a:xfrm>
            <a:off x="966914" y="4225371"/>
            <a:ext cx="1513114" cy="461665"/>
          </a:xfrm>
          <a:prstGeom prst="rect">
            <a:avLst/>
          </a:prstGeom>
          <a:noFill/>
        </p:spPr>
        <p:txBody>
          <a:bodyPr wrap="square" rtlCol="0">
            <a:spAutoFit/>
          </a:bodyPr>
          <a:lstStyle/>
          <a:p>
            <a:r>
              <a:rPr kumimoji="1" lang="zh-CN" altLang="en-US" sz="2400">
                <a:latin typeface="黑体" panose="02010609060101010101" pitchFamily="49" charset="-122"/>
                <a:ea typeface="黑体" panose="02010609060101010101" pitchFamily="49" charset="-122"/>
                <a:cs typeface="黑体" panose="02010609060101010101" pitchFamily="49" charset="-122"/>
              </a:rPr>
              <a:t>封建社会</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
        <p:nvSpPr>
          <p:cNvPr id="5" name="object 61"/>
          <p:cNvSpPr txBox="1"/>
          <p:nvPr/>
        </p:nvSpPr>
        <p:spPr>
          <a:xfrm>
            <a:off x="4622632" y="3925969"/>
            <a:ext cx="1807210"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1856</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sz="2000" dirty="0">
                <a:latin typeface="黑体" panose="02010609060101010101" pitchFamily="49" charset="-122"/>
                <a:ea typeface="黑体" panose="02010609060101010101" pitchFamily="49" charset="-122"/>
                <a:cs typeface="黑体" panose="02010609060101010101" pitchFamily="49" charset="-122"/>
              </a:rPr>
              <a:t>第</a:t>
            </a:r>
            <a:r>
              <a:rPr lang="zh-CN" sz="2000" dirty="0">
                <a:latin typeface="黑体" panose="02010609060101010101" pitchFamily="49" charset="-122"/>
                <a:ea typeface="黑体" panose="02010609060101010101" pitchFamily="49" charset="-122"/>
                <a:cs typeface="黑体" panose="02010609060101010101" pitchFamily="49" charset="-122"/>
              </a:rPr>
              <a:t>二</a:t>
            </a:r>
            <a:r>
              <a:rPr sz="2000" dirty="0">
                <a:latin typeface="黑体" panose="02010609060101010101" pitchFamily="49" charset="-122"/>
                <a:ea typeface="黑体" panose="02010609060101010101" pitchFamily="49" charset="-122"/>
                <a:cs typeface="黑体" panose="02010609060101010101" pitchFamily="49" charset="-122"/>
              </a:rPr>
              <a:t>次鸦片战争</a:t>
            </a:r>
          </a:p>
        </p:txBody>
      </p:sp>
      <p:sp>
        <p:nvSpPr>
          <p:cNvPr id="14" name="object 60"/>
          <p:cNvSpPr/>
          <p:nvPr/>
        </p:nvSpPr>
        <p:spPr>
          <a:xfrm>
            <a:off x="5482121" y="3813257"/>
            <a:ext cx="88264" cy="193039"/>
          </a:xfrm>
          <a:prstGeom prst="rect">
            <a:avLst/>
          </a:prstGeom>
          <a:blipFill>
            <a:blip r:embed="rId3" cstate="print"/>
            <a:stretch>
              <a:fillRect/>
            </a:stretch>
          </a:blipFill>
        </p:spPr>
        <p:txBody>
          <a:bodyPr wrap="square" lIns="0" tIns="0" rIns="0" bIns="0" rtlCol="0"/>
          <a:lstStyle/>
          <a:p>
            <a:endParaRPr/>
          </a:p>
        </p:txBody>
      </p:sp>
      <p:sp>
        <p:nvSpPr>
          <p:cNvPr id="15" name="object 62"/>
          <p:cNvSpPr/>
          <p:nvPr/>
        </p:nvSpPr>
        <p:spPr>
          <a:xfrm>
            <a:off x="7484593"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pic>
        <p:nvPicPr>
          <p:cNvPr id="16" name="图片 15"/>
          <p:cNvPicPr>
            <a:picLocks noChangeAspect="1"/>
          </p:cNvPicPr>
          <p:nvPr/>
        </p:nvPicPr>
        <p:blipFill>
          <a:blip r:embed="rId5"/>
          <a:srcRect t="22408" b="22456"/>
          <a:stretch>
            <a:fillRect/>
          </a:stretch>
        </p:blipFill>
        <p:spPr>
          <a:xfrm>
            <a:off x="3002280" y="891540"/>
            <a:ext cx="1329055" cy="732790"/>
          </a:xfrm>
          <a:prstGeom prst="rect">
            <a:avLst/>
          </a:prstGeom>
        </p:spPr>
      </p:pic>
      <p:pic>
        <p:nvPicPr>
          <p:cNvPr id="2" name="图片 1"/>
          <p:cNvPicPr>
            <a:picLocks noChangeAspect="1"/>
          </p:cNvPicPr>
          <p:nvPr/>
        </p:nvPicPr>
        <p:blipFill>
          <a:blip r:embed="rId5"/>
          <a:srcRect t="22408" b="22456"/>
          <a:stretch>
            <a:fillRect/>
          </a:stretch>
        </p:blipFill>
        <p:spPr>
          <a:xfrm>
            <a:off x="4860925" y="891540"/>
            <a:ext cx="1329055" cy="732790"/>
          </a:xfrm>
          <a:prstGeom prst="rect">
            <a:avLst/>
          </a:prstGeom>
        </p:spPr>
      </p:pic>
      <p:sp>
        <p:nvSpPr>
          <p:cNvPr id="3" name="object 61"/>
          <p:cNvSpPr txBox="1"/>
          <p:nvPr/>
        </p:nvSpPr>
        <p:spPr>
          <a:xfrm>
            <a:off x="6580972" y="3902474"/>
            <a:ext cx="1807210"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1861</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lang="zh-CN" sz="2000" dirty="0">
                <a:latin typeface="黑体" panose="02010609060101010101" pitchFamily="49" charset="-122"/>
                <a:ea typeface="黑体" panose="02010609060101010101" pitchFamily="49" charset="-122"/>
                <a:cs typeface="黑体" panose="02010609060101010101" pitchFamily="49" charset="-122"/>
              </a:rPr>
              <a:t>洋务运动</a:t>
            </a:r>
          </a:p>
        </p:txBody>
      </p:sp>
      <p:sp>
        <p:nvSpPr>
          <p:cNvPr id="4" name="object 62"/>
          <p:cNvSpPr/>
          <p:nvPr/>
        </p:nvSpPr>
        <p:spPr>
          <a:xfrm>
            <a:off x="5524983"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7" name="object 60"/>
          <p:cNvSpPr/>
          <p:nvPr/>
        </p:nvSpPr>
        <p:spPr>
          <a:xfrm>
            <a:off x="7440461" y="3902792"/>
            <a:ext cx="88264" cy="193039"/>
          </a:xfrm>
          <a:prstGeom prst="rect">
            <a:avLst/>
          </a:prstGeom>
          <a:blipFill>
            <a:blip r:embed="rId3" cstate="print"/>
            <a:stretch>
              <a:fillRect/>
            </a:stretch>
          </a:blipFill>
        </p:spPr>
        <p:txBody>
          <a:bodyPr wrap="square" lIns="0" tIns="0" rIns="0" bIns="0" rtlCol="0"/>
          <a:lstStyle/>
          <a:p>
            <a:endParaRPr/>
          </a:p>
        </p:txBody>
      </p:sp>
      <p:pic>
        <p:nvPicPr>
          <p:cNvPr id="13" name="图片 12"/>
          <p:cNvPicPr>
            <a:picLocks noChangeAspect="1"/>
          </p:cNvPicPr>
          <p:nvPr/>
        </p:nvPicPr>
        <p:blipFill>
          <a:blip r:embed="rId6">
            <a:clrChange>
              <a:clrFrom>
                <a:srgbClr val="FEFEFE">
                  <a:alpha val="100000"/>
                </a:srgbClr>
              </a:clrFrom>
              <a:clrTo>
                <a:srgbClr val="FEFEFE">
                  <a:alpha val="100000"/>
                  <a:alpha val="0"/>
                </a:srgbClr>
              </a:clrTo>
            </a:clrChange>
          </a:blip>
          <a:srcRect b="24361"/>
          <a:stretch>
            <a:fillRect/>
          </a:stretch>
        </p:blipFill>
        <p:spPr>
          <a:xfrm>
            <a:off x="6189980" y="543560"/>
            <a:ext cx="2200275" cy="1664335"/>
          </a:xfrm>
          <a:prstGeom prst="rect">
            <a:avLst/>
          </a:prstGeom>
        </p:spPr>
      </p:pic>
      <p:sp>
        <p:nvSpPr>
          <p:cNvPr id="17" name="object 61"/>
          <p:cNvSpPr txBox="1"/>
          <p:nvPr/>
        </p:nvSpPr>
        <p:spPr>
          <a:xfrm>
            <a:off x="8390255" y="3902710"/>
            <a:ext cx="2360295"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1898</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lang="zh-CN" sz="2000" dirty="0">
                <a:latin typeface="黑体" panose="02010609060101010101" pitchFamily="49" charset="-122"/>
                <a:ea typeface="黑体" panose="02010609060101010101" pitchFamily="49" charset="-122"/>
                <a:cs typeface="黑体" panose="02010609060101010101" pitchFamily="49" charset="-122"/>
              </a:rPr>
              <a:t>百日维新</a:t>
            </a:r>
            <a:r>
              <a:rPr lang="en-US" altLang="zh-CN" sz="2000" dirty="0">
                <a:latin typeface="黑体" panose="02010609060101010101" pitchFamily="49" charset="-122"/>
                <a:ea typeface="黑体" panose="02010609060101010101" pitchFamily="49" charset="-122"/>
                <a:cs typeface="黑体" panose="02010609060101010101" pitchFamily="49" charset="-122"/>
              </a:rPr>
              <a:t>/</a:t>
            </a:r>
            <a:r>
              <a:rPr lang="zh-CN" altLang="en-US" sz="2000" dirty="0">
                <a:latin typeface="黑体" panose="02010609060101010101" pitchFamily="49" charset="-122"/>
                <a:ea typeface="黑体" panose="02010609060101010101" pitchFamily="49" charset="-122"/>
                <a:cs typeface="黑体" panose="02010609060101010101" pitchFamily="49" charset="-122"/>
              </a:rPr>
              <a:t>戊戌变法</a:t>
            </a:r>
          </a:p>
        </p:txBody>
      </p:sp>
      <p:sp>
        <p:nvSpPr>
          <p:cNvPr id="22" name="object 62"/>
          <p:cNvSpPr/>
          <p:nvPr/>
        </p:nvSpPr>
        <p:spPr>
          <a:xfrm>
            <a:off x="9581363" y="163852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23" name="object 60"/>
          <p:cNvSpPr/>
          <p:nvPr/>
        </p:nvSpPr>
        <p:spPr>
          <a:xfrm>
            <a:off x="9537231" y="3904062"/>
            <a:ext cx="88264" cy="193039"/>
          </a:xfrm>
          <a:prstGeom prst="rect">
            <a:avLst/>
          </a:prstGeom>
          <a:blipFill>
            <a:blip r:embed="rId3" cstate="print"/>
            <a:stretch>
              <a:fillRect/>
            </a:stretch>
          </a:blipFill>
        </p:spPr>
        <p:txBody>
          <a:bodyPr wrap="square" lIns="0" tIns="0" rIns="0" bIns="0" rtlCol="0"/>
          <a:lstStyle/>
          <a:p>
            <a:endParaRPr/>
          </a:p>
        </p:txBody>
      </p:sp>
      <p:pic>
        <p:nvPicPr>
          <p:cNvPr id="24" name="图片 23"/>
          <p:cNvPicPr>
            <a:picLocks noChangeAspect="1"/>
          </p:cNvPicPr>
          <p:nvPr/>
        </p:nvPicPr>
        <p:blipFill>
          <a:blip r:embed="rId6">
            <a:clrChange>
              <a:clrFrom>
                <a:srgbClr val="FEFEFE">
                  <a:alpha val="100000"/>
                </a:srgbClr>
              </a:clrFrom>
              <a:clrTo>
                <a:srgbClr val="FEFEFE">
                  <a:alpha val="100000"/>
                  <a:alpha val="0"/>
                </a:srgbClr>
              </a:clrTo>
            </a:clrChange>
          </a:blip>
          <a:srcRect b="24361"/>
          <a:stretch>
            <a:fillRect/>
          </a:stretch>
        </p:blipFill>
        <p:spPr>
          <a:xfrm>
            <a:off x="8286750" y="544830"/>
            <a:ext cx="2200275" cy="1664335"/>
          </a:xfrm>
          <a:prstGeom prst="rect">
            <a:avLst/>
          </a:prstGeom>
        </p:spPr>
      </p:pic>
      <p:sp>
        <p:nvSpPr>
          <p:cNvPr id="19" name="文本框 18"/>
          <p:cNvSpPr txBox="1"/>
          <p:nvPr/>
        </p:nvSpPr>
        <p:spPr>
          <a:xfrm>
            <a:off x="2288540" y="1823085"/>
            <a:ext cx="2756535" cy="521970"/>
          </a:xfrm>
          <a:prstGeom prst="rect">
            <a:avLst/>
          </a:prstGeom>
          <a:solidFill>
            <a:schemeClr val="bg1">
              <a:lumMod val="95000"/>
            </a:schemeClr>
          </a:solidFill>
        </p:spPr>
        <p:txBody>
          <a:bodyPr wrap="square" rtlCol="0">
            <a:spAutoFit/>
          </a:bodyPr>
          <a:lstStyle/>
          <a:p>
            <a:r>
              <a:rPr lang="zh-CN" altLang="en-US" sz="2800">
                <a:latin typeface="方正启体简体" panose="03000509000000000000" charset="-122"/>
                <a:ea typeface="方正启体简体" panose="03000509000000000000" charset="-122"/>
              </a:rPr>
              <a:t>中国人开始觉醒</a:t>
            </a:r>
          </a:p>
        </p:txBody>
      </p:sp>
      <p:sp>
        <p:nvSpPr>
          <p:cNvPr id="20" name="文本框 19"/>
          <p:cNvSpPr txBox="1"/>
          <p:nvPr/>
        </p:nvSpPr>
        <p:spPr>
          <a:xfrm>
            <a:off x="3915410" y="1217295"/>
            <a:ext cx="3876040" cy="521970"/>
          </a:xfrm>
          <a:prstGeom prst="rect">
            <a:avLst/>
          </a:prstGeom>
          <a:solidFill>
            <a:schemeClr val="bg1">
              <a:lumMod val="95000"/>
            </a:schemeClr>
          </a:solidFill>
        </p:spPr>
        <p:txBody>
          <a:bodyPr wrap="square" rtlCol="0">
            <a:spAutoFit/>
          </a:bodyPr>
          <a:lstStyle/>
          <a:p>
            <a:r>
              <a:rPr lang="zh-CN" altLang="en-US" sz="2800">
                <a:latin typeface="方正启体简体" panose="03000509000000000000" charset="-122"/>
                <a:ea typeface="方正启体简体" panose="03000509000000000000" charset="-122"/>
              </a:rPr>
              <a:t>即使失败也没停止反抗</a:t>
            </a:r>
          </a:p>
        </p:txBody>
      </p:sp>
      <p:sp>
        <p:nvSpPr>
          <p:cNvPr id="21" name="文本框 20"/>
          <p:cNvSpPr txBox="1"/>
          <p:nvPr/>
        </p:nvSpPr>
        <p:spPr>
          <a:xfrm>
            <a:off x="5231765" y="611505"/>
            <a:ext cx="4886325" cy="521970"/>
          </a:xfrm>
          <a:prstGeom prst="rect">
            <a:avLst/>
          </a:prstGeom>
          <a:solidFill>
            <a:schemeClr val="bg1">
              <a:lumMod val="95000"/>
            </a:schemeClr>
          </a:solidFill>
        </p:spPr>
        <p:txBody>
          <a:bodyPr wrap="square" rtlCol="0">
            <a:spAutoFit/>
          </a:bodyPr>
          <a:lstStyle/>
          <a:p>
            <a:r>
              <a:rPr lang="zh-CN" altLang="en-US" sz="2800">
                <a:latin typeface="方正启体简体" panose="03000509000000000000" charset="-122"/>
                <a:ea typeface="方正启体简体" panose="03000509000000000000" charset="-122"/>
              </a:rPr>
              <a:t>打开大门传播新知识和新思想</a:t>
            </a:r>
          </a:p>
        </p:txBody>
      </p:sp>
      <p:sp>
        <p:nvSpPr>
          <p:cNvPr id="25" name="文本框 24"/>
          <p:cNvSpPr txBox="1"/>
          <p:nvPr/>
        </p:nvSpPr>
        <p:spPr>
          <a:xfrm>
            <a:off x="7790815" y="21590"/>
            <a:ext cx="4404360" cy="521970"/>
          </a:xfrm>
          <a:prstGeom prst="rect">
            <a:avLst/>
          </a:prstGeom>
          <a:solidFill>
            <a:schemeClr val="bg1">
              <a:lumMod val="95000"/>
            </a:schemeClr>
          </a:solidFill>
        </p:spPr>
        <p:txBody>
          <a:bodyPr wrap="square" rtlCol="0">
            <a:spAutoFit/>
          </a:bodyPr>
          <a:lstStyle/>
          <a:p>
            <a:r>
              <a:rPr lang="zh-CN" altLang="en-US" sz="2800">
                <a:latin typeface="方正启体简体" panose="03000509000000000000" charset="-122"/>
                <a:ea typeface="方正启体简体" panose="03000509000000000000" charset="-122"/>
              </a:rPr>
              <a:t>思想启蒙，后人开始革命</a:t>
            </a:r>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937895" y="1386840"/>
            <a:ext cx="10515600" cy="3072130"/>
          </a:xfrm>
        </p:spPr>
        <p:txBody>
          <a:bodyPr>
            <a:normAutofit/>
          </a:bodyPr>
          <a:lstStyle/>
          <a:p>
            <a:pPr algn="ctr">
              <a:lnSpc>
                <a:spcPct val="200000"/>
              </a:lnSpc>
            </a:pPr>
            <a:r>
              <a:rPr lang="zh-CN" altLang="en-US" sz="6600">
                <a:solidFill>
                  <a:schemeClr val="bg1"/>
                </a:solidFill>
              </a:rPr>
              <a:t>读史使人明智</a:t>
            </a:r>
          </a:p>
        </p:txBody>
      </p:sp>
    </p:spTree>
    <p:custDataLst>
      <p:tags r:id="rId1"/>
    </p:custData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59"/>
          <p:cNvSpPr/>
          <p:nvPr/>
        </p:nvSpPr>
        <p:spPr>
          <a:xfrm>
            <a:off x="838200" y="3962799"/>
            <a:ext cx="9813925" cy="132715"/>
          </a:xfrm>
          <a:custGeom>
            <a:avLst/>
            <a:gdLst/>
            <a:ahLst/>
            <a:cxnLst/>
            <a:rect l="l" t="t" r="r" b="b"/>
            <a:pathLst>
              <a:path w="9813925" h="132714">
                <a:moveTo>
                  <a:pt x="9732190" y="80665"/>
                </a:moveTo>
                <a:lnTo>
                  <a:pt x="9685172" y="107950"/>
                </a:lnTo>
                <a:lnTo>
                  <a:pt x="9682886" y="116712"/>
                </a:lnTo>
                <a:lnTo>
                  <a:pt x="9686823" y="123444"/>
                </a:lnTo>
                <a:lnTo>
                  <a:pt x="9690760" y="130302"/>
                </a:lnTo>
                <a:lnTo>
                  <a:pt x="9699523" y="132587"/>
                </a:lnTo>
                <a:lnTo>
                  <a:pt x="9788823" y="80772"/>
                </a:lnTo>
                <a:lnTo>
                  <a:pt x="9732190" y="80665"/>
                </a:lnTo>
                <a:close/>
              </a:path>
              <a:path w="9813925" h="132714">
                <a:moveTo>
                  <a:pt x="9756631" y="66456"/>
                </a:moveTo>
                <a:lnTo>
                  <a:pt x="9732190" y="80665"/>
                </a:lnTo>
                <a:lnTo>
                  <a:pt x="9785248" y="80772"/>
                </a:lnTo>
                <a:lnTo>
                  <a:pt x="9785248" y="78867"/>
                </a:lnTo>
                <a:lnTo>
                  <a:pt x="9777755" y="78867"/>
                </a:lnTo>
                <a:lnTo>
                  <a:pt x="9756631" y="66456"/>
                </a:lnTo>
                <a:close/>
              </a:path>
              <a:path w="9813925" h="132714">
                <a:moveTo>
                  <a:pt x="9699777" y="0"/>
                </a:moveTo>
                <a:lnTo>
                  <a:pt x="9691014" y="2286"/>
                </a:lnTo>
                <a:lnTo>
                  <a:pt x="9687077" y="9144"/>
                </a:lnTo>
                <a:lnTo>
                  <a:pt x="9683140" y="15875"/>
                </a:lnTo>
                <a:lnTo>
                  <a:pt x="9685426" y="24637"/>
                </a:lnTo>
                <a:lnTo>
                  <a:pt x="9732180" y="52090"/>
                </a:lnTo>
                <a:lnTo>
                  <a:pt x="9785248" y="52197"/>
                </a:lnTo>
                <a:lnTo>
                  <a:pt x="9785248" y="80772"/>
                </a:lnTo>
                <a:lnTo>
                  <a:pt x="9788823" y="80772"/>
                </a:lnTo>
                <a:lnTo>
                  <a:pt x="9813315" y="66548"/>
                </a:lnTo>
                <a:lnTo>
                  <a:pt x="9706635" y="3937"/>
                </a:lnTo>
                <a:lnTo>
                  <a:pt x="9699777" y="0"/>
                </a:lnTo>
                <a:close/>
              </a:path>
              <a:path w="9813925" h="132714">
                <a:moveTo>
                  <a:pt x="50" y="32512"/>
                </a:moveTo>
                <a:lnTo>
                  <a:pt x="0" y="61087"/>
                </a:lnTo>
                <a:lnTo>
                  <a:pt x="9732190" y="80665"/>
                </a:lnTo>
                <a:lnTo>
                  <a:pt x="9756631" y="66456"/>
                </a:lnTo>
                <a:lnTo>
                  <a:pt x="9732180" y="52090"/>
                </a:lnTo>
                <a:lnTo>
                  <a:pt x="50" y="32512"/>
                </a:lnTo>
                <a:close/>
              </a:path>
              <a:path w="9813925" h="132714">
                <a:moveTo>
                  <a:pt x="9777882" y="54102"/>
                </a:moveTo>
                <a:lnTo>
                  <a:pt x="9756631" y="66456"/>
                </a:lnTo>
                <a:lnTo>
                  <a:pt x="9777755" y="78867"/>
                </a:lnTo>
                <a:lnTo>
                  <a:pt x="9777882" y="54102"/>
                </a:lnTo>
                <a:close/>
              </a:path>
              <a:path w="9813925" h="132714">
                <a:moveTo>
                  <a:pt x="9785248" y="54102"/>
                </a:moveTo>
                <a:lnTo>
                  <a:pt x="9777882" y="54102"/>
                </a:lnTo>
                <a:lnTo>
                  <a:pt x="9777755" y="78867"/>
                </a:lnTo>
                <a:lnTo>
                  <a:pt x="9785248" y="78867"/>
                </a:lnTo>
                <a:lnTo>
                  <a:pt x="9785248" y="54102"/>
                </a:lnTo>
                <a:close/>
              </a:path>
              <a:path w="9813925" h="132714">
                <a:moveTo>
                  <a:pt x="9732180" y="52090"/>
                </a:moveTo>
                <a:lnTo>
                  <a:pt x="9756631" y="66456"/>
                </a:lnTo>
                <a:lnTo>
                  <a:pt x="9777882" y="54102"/>
                </a:lnTo>
                <a:lnTo>
                  <a:pt x="9785248" y="54102"/>
                </a:lnTo>
                <a:lnTo>
                  <a:pt x="9785248" y="52197"/>
                </a:lnTo>
                <a:lnTo>
                  <a:pt x="9732180" y="52090"/>
                </a:lnTo>
                <a:close/>
              </a:path>
            </a:pathLst>
          </a:custGeom>
          <a:solidFill>
            <a:srgbClr val="C00000"/>
          </a:solidFill>
        </p:spPr>
        <p:txBody>
          <a:bodyPr wrap="square" lIns="0" tIns="0" rIns="0" bIns="0" rtlCol="0"/>
          <a:lstStyle/>
          <a:p>
            <a:endParaRPr/>
          </a:p>
        </p:txBody>
      </p:sp>
      <p:sp>
        <p:nvSpPr>
          <p:cNvPr id="9" name="object 60"/>
          <p:cNvSpPr/>
          <p:nvPr/>
        </p:nvSpPr>
        <p:spPr>
          <a:xfrm>
            <a:off x="3622841" y="3825957"/>
            <a:ext cx="88264" cy="193039"/>
          </a:xfrm>
          <a:prstGeom prst="rect">
            <a:avLst/>
          </a:prstGeom>
          <a:blipFill>
            <a:blip r:embed="rId2" cstate="print"/>
            <a:stretch>
              <a:fillRect/>
            </a:stretch>
          </a:blipFill>
        </p:spPr>
        <p:txBody>
          <a:bodyPr wrap="square" lIns="0" tIns="0" rIns="0" bIns="0" rtlCol="0"/>
          <a:lstStyle/>
          <a:p>
            <a:endParaRPr/>
          </a:p>
        </p:txBody>
      </p:sp>
      <p:sp>
        <p:nvSpPr>
          <p:cNvPr id="11" name="object 62"/>
          <p:cNvSpPr/>
          <p:nvPr/>
        </p:nvSpPr>
        <p:spPr>
          <a:xfrm>
            <a:off x="3666338"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14" name="object 60"/>
          <p:cNvSpPr/>
          <p:nvPr/>
        </p:nvSpPr>
        <p:spPr>
          <a:xfrm>
            <a:off x="5482121" y="3813257"/>
            <a:ext cx="88264" cy="193039"/>
          </a:xfrm>
          <a:prstGeom prst="rect">
            <a:avLst/>
          </a:prstGeom>
          <a:blipFill>
            <a:blip r:embed="rId2" cstate="print"/>
            <a:stretch>
              <a:fillRect/>
            </a:stretch>
          </a:blipFill>
        </p:spPr>
        <p:txBody>
          <a:bodyPr wrap="square" lIns="0" tIns="0" rIns="0" bIns="0" rtlCol="0"/>
          <a:lstStyle/>
          <a:p>
            <a:endParaRPr/>
          </a:p>
        </p:txBody>
      </p:sp>
      <p:sp>
        <p:nvSpPr>
          <p:cNvPr id="15" name="object 62"/>
          <p:cNvSpPr/>
          <p:nvPr/>
        </p:nvSpPr>
        <p:spPr>
          <a:xfrm>
            <a:off x="7484593"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pic>
        <p:nvPicPr>
          <p:cNvPr id="16" name="图片 15"/>
          <p:cNvPicPr>
            <a:picLocks noChangeAspect="1"/>
          </p:cNvPicPr>
          <p:nvPr/>
        </p:nvPicPr>
        <p:blipFill>
          <a:blip r:embed="rId3"/>
          <a:srcRect t="22408" b="22456"/>
          <a:stretch>
            <a:fillRect/>
          </a:stretch>
        </p:blipFill>
        <p:spPr>
          <a:xfrm>
            <a:off x="3002280" y="891540"/>
            <a:ext cx="1329055" cy="732790"/>
          </a:xfrm>
          <a:prstGeom prst="rect">
            <a:avLst/>
          </a:prstGeom>
        </p:spPr>
      </p:pic>
      <p:sp>
        <p:nvSpPr>
          <p:cNvPr id="4" name="object 62"/>
          <p:cNvSpPr/>
          <p:nvPr/>
        </p:nvSpPr>
        <p:spPr>
          <a:xfrm>
            <a:off x="5524983"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7" name="object 60"/>
          <p:cNvSpPr/>
          <p:nvPr/>
        </p:nvSpPr>
        <p:spPr>
          <a:xfrm>
            <a:off x="7440461" y="3902792"/>
            <a:ext cx="88264" cy="193039"/>
          </a:xfrm>
          <a:prstGeom prst="rect">
            <a:avLst/>
          </a:prstGeom>
          <a:blipFill>
            <a:blip r:embed="rId2" cstate="print"/>
            <a:stretch>
              <a:fillRect/>
            </a:stretch>
          </a:blipFill>
        </p:spPr>
        <p:txBody>
          <a:bodyPr wrap="square" lIns="0" tIns="0" rIns="0" bIns="0" rtlCol="0"/>
          <a:lstStyle/>
          <a:p>
            <a:endParaRPr/>
          </a:p>
        </p:txBody>
      </p:sp>
      <p:sp>
        <p:nvSpPr>
          <p:cNvPr id="22" name="object 62"/>
          <p:cNvSpPr/>
          <p:nvPr/>
        </p:nvSpPr>
        <p:spPr>
          <a:xfrm>
            <a:off x="9581363" y="163852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23" name="object 60"/>
          <p:cNvSpPr/>
          <p:nvPr/>
        </p:nvSpPr>
        <p:spPr>
          <a:xfrm>
            <a:off x="9537231" y="3904062"/>
            <a:ext cx="88264" cy="193039"/>
          </a:xfrm>
          <a:prstGeom prst="rect">
            <a:avLst/>
          </a:prstGeom>
          <a:blipFill>
            <a:blip r:embed="rId2" cstate="print"/>
            <a:stretch>
              <a:fillRect/>
            </a:stretch>
          </a:blipFill>
        </p:spPr>
        <p:txBody>
          <a:bodyPr wrap="square" lIns="0" tIns="0" rIns="0" bIns="0" rtlCol="0"/>
          <a:lstStyle/>
          <a:p>
            <a:endParaRPr/>
          </a:p>
        </p:txBody>
      </p:sp>
      <p:sp>
        <p:nvSpPr>
          <p:cNvPr id="19" name="文本框 18"/>
          <p:cNvSpPr txBox="1"/>
          <p:nvPr/>
        </p:nvSpPr>
        <p:spPr>
          <a:xfrm>
            <a:off x="2061845" y="1823085"/>
            <a:ext cx="2799080" cy="521970"/>
          </a:xfrm>
          <a:prstGeom prst="rect">
            <a:avLst/>
          </a:prstGeom>
          <a:solidFill>
            <a:schemeClr val="bg1">
              <a:lumMod val="95000"/>
            </a:schemeClr>
          </a:solidFill>
        </p:spPr>
        <p:txBody>
          <a:bodyPr wrap="square" rtlCol="0">
            <a:spAutoFit/>
          </a:bodyPr>
          <a:lstStyle/>
          <a:p>
            <a:r>
              <a:rPr lang="zh-CN" altLang="en-US" sz="2800">
                <a:latin typeface="方正启体简体" panose="03000509000000000000" charset="-122"/>
                <a:ea typeface="方正启体简体" panose="03000509000000000000" charset="-122"/>
              </a:rPr>
              <a:t>第一次面试被拒</a:t>
            </a:r>
          </a:p>
        </p:txBody>
      </p:sp>
      <p:pic>
        <p:nvPicPr>
          <p:cNvPr id="18" name="图片 17" descr="timg0FYPJDVO"/>
          <p:cNvPicPr>
            <a:picLocks noChangeAspect="1"/>
          </p:cNvPicPr>
          <p:nvPr/>
        </p:nvPicPr>
        <p:blipFill>
          <a:blip r:embed="rId4">
            <a:clrChange>
              <a:clrFrom>
                <a:srgbClr val="FFFFFF">
                  <a:alpha val="100000"/>
                </a:srgbClr>
              </a:clrFrom>
              <a:clrTo>
                <a:srgbClr val="FFFFFF">
                  <a:alpha val="100000"/>
                  <a:alpha val="0"/>
                </a:srgbClr>
              </a:clrTo>
            </a:clrChange>
          </a:blip>
          <a:srcRect l="77374" t="35785" b="25"/>
          <a:stretch>
            <a:fillRect/>
          </a:stretch>
        </p:blipFill>
        <p:spPr>
          <a:xfrm>
            <a:off x="838200" y="2207895"/>
            <a:ext cx="1417320" cy="2046605"/>
          </a:xfrm>
          <a:prstGeom prst="rect">
            <a:avLst/>
          </a:prstGeom>
        </p:spPr>
      </p:pic>
      <p:pic>
        <p:nvPicPr>
          <p:cNvPr id="20" name="图片 19" descr="timg0FYPJDVO"/>
          <p:cNvPicPr>
            <a:picLocks noChangeAspect="1"/>
          </p:cNvPicPr>
          <p:nvPr/>
        </p:nvPicPr>
        <p:blipFill>
          <a:blip r:embed="rId4"/>
          <a:srcRect r="82348" b="25"/>
          <a:stretch>
            <a:fillRect/>
          </a:stretch>
        </p:blipFill>
        <p:spPr>
          <a:xfrm flipH="1">
            <a:off x="10804525" y="1538605"/>
            <a:ext cx="958215" cy="2956560"/>
          </a:xfrm>
          <a:prstGeom prst="rect">
            <a:avLst/>
          </a:prstGeom>
        </p:spPr>
      </p:pic>
      <p:sp>
        <p:nvSpPr>
          <p:cNvPr id="25" name="object 61">
            <a:extLst>
              <a:ext uri="{FF2B5EF4-FFF2-40B4-BE49-F238E27FC236}">
                <a16:creationId xmlns:a16="http://schemas.microsoft.com/office/drawing/2014/main" id="{4869E0CE-5DCC-7E42-B761-E6252426FA69}"/>
              </a:ext>
            </a:extLst>
          </p:cNvPr>
          <p:cNvSpPr txBox="1"/>
          <p:nvPr/>
        </p:nvSpPr>
        <p:spPr>
          <a:xfrm>
            <a:off x="2524592" y="3925969"/>
            <a:ext cx="1807210"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spc="-150" dirty="0">
                <a:latin typeface="黑体" panose="02010609060101010101" pitchFamily="49" charset="-122"/>
                <a:ea typeface="黑体" panose="02010609060101010101" pitchFamily="49" charset="-122"/>
                <a:cs typeface="黑体" panose="02010609060101010101" pitchFamily="49" charset="-122"/>
              </a:rPr>
              <a:t>18</a:t>
            </a:r>
            <a:r>
              <a:rPr lang="zh-CN" altLang="en-US" sz="2400" spc="-150" dirty="0">
                <a:latin typeface="黑体" panose="02010609060101010101" pitchFamily="49" charset="-122"/>
                <a:ea typeface="黑体" panose="02010609060101010101" pitchFamily="49" charset="-122"/>
                <a:cs typeface="黑体" panose="02010609060101010101" pitchFamily="49" charset="-122"/>
              </a:rPr>
              <a:t>岁</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lang="zh-CN" altLang="en-US" sz="2000" dirty="0">
                <a:latin typeface="黑体" panose="02010609060101010101" pitchFamily="49" charset="-122"/>
                <a:ea typeface="黑体" panose="02010609060101010101" pitchFamily="49" charset="-122"/>
                <a:cs typeface="黑体" panose="02010609060101010101" pitchFamily="49" charset="-122"/>
              </a:rPr>
              <a:t>高考失利</a:t>
            </a:r>
            <a:endParaRPr lang="zh-CN" sz="2000" dirty="0">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59"/>
          <p:cNvSpPr/>
          <p:nvPr/>
        </p:nvSpPr>
        <p:spPr>
          <a:xfrm>
            <a:off x="838200" y="3962799"/>
            <a:ext cx="9813925" cy="132715"/>
          </a:xfrm>
          <a:custGeom>
            <a:avLst/>
            <a:gdLst/>
            <a:ahLst/>
            <a:cxnLst/>
            <a:rect l="l" t="t" r="r" b="b"/>
            <a:pathLst>
              <a:path w="9813925" h="132714">
                <a:moveTo>
                  <a:pt x="9732190" y="80665"/>
                </a:moveTo>
                <a:lnTo>
                  <a:pt x="9685172" y="107950"/>
                </a:lnTo>
                <a:lnTo>
                  <a:pt x="9682886" y="116712"/>
                </a:lnTo>
                <a:lnTo>
                  <a:pt x="9686823" y="123444"/>
                </a:lnTo>
                <a:lnTo>
                  <a:pt x="9690760" y="130302"/>
                </a:lnTo>
                <a:lnTo>
                  <a:pt x="9699523" y="132587"/>
                </a:lnTo>
                <a:lnTo>
                  <a:pt x="9788823" y="80772"/>
                </a:lnTo>
                <a:lnTo>
                  <a:pt x="9732190" y="80665"/>
                </a:lnTo>
                <a:close/>
              </a:path>
              <a:path w="9813925" h="132714">
                <a:moveTo>
                  <a:pt x="9756631" y="66456"/>
                </a:moveTo>
                <a:lnTo>
                  <a:pt x="9732190" y="80665"/>
                </a:lnTo>
                <a:lnTo>
                  <a:pt x="9785248" y="80772"/>
                </a:lnTo>
                <a:lnTo>
                  <a:pt x="9785248" y="78867"/>
                </a:lnTo>
                <a:lnTo>
                  <a:pt x="9777755" y="78867"/>
                </a:lnTo>
                <a:lnTo>
                  <a:pt x="9756631" y="66456"/>
                </a:lnTo>
                <a:close/>
              </a:path>
              <a:path w="9813925" h="132714">
                <a:moveTo>
                  <a:pt x="9699777" y="0"/>
                </a:moveTo>
                <a:lnTo>
                  <a:pt x="9691014" y="2286"/>
                </a:lnTo>
                <a:lnTo>
                  <a:pt x="9687077" y="9144"/>
                </a:lnTo>
                <a:lnTo>
                  <a:pt x="9683140" y="15875"/>
                </a:lnTo>
                <a:lnTo>
                  <a:pt x="9685426" y="24637"/>
                </a:lnTo>
                <a:lnTo>
                  <a:pt x="9732180" y="52090"/>
                </a:lnTo>
                <a:lnTo>
                  <a:pt x="9785248" y="52197"/>
                </a:lnTo>
                <a:lnTo>
                  <a:pt x="9785248" y="80772"/>
                </a:lnTo>
                <a:lnTo>
                  <a:pt x="9788823" y="80772"/>
                </a:lnTo>
                <a:lnTo>
                  <a:pt x="9813315" y="66548"/>
                </a:lnTo>
                <a:lnTo>
                  <a:pt x="9706635" y="3937"/>
                </a:lnTo>
                <a:lnTo>
                  <a:pt x="9699777" y="0"/>
                </a:lnTo>
                <a:close/>
              </a:path>
              <a:path w="9813925" h="132714">
                <a:moveTo>
                  <a:pt x="50" y="32512"/>
                </a:moveTo>
                <a:lnTo>
                  <a:pt x="0" y="61087"/>
                </a:lnTo>
                <a:lnTo>
                  <a:pt x="9732190" y="80665"/>
                </a:lnTo>
                <a:lnTo>
                  <a:pt x="9756631" y="66456"/>
                </a:lnTo>
                <a:lnTo>
                  <a:pt x="9732180" y="52090"/>
                </a:lnTo>
                <a:lnTo>
                  <a:pt x="50" y="32512"/>
                </a:lnTo>
                <a:close/>
              </a:path>
              <a:path w="9813925" h="132714">
                <a:moveTo>
                  <a:pt x="9777882" y="54102"/>
                </a:moveTo>
                <a:lnTo>
                  <a:pt x="9756631" y="66456"/>
                </a:lnTo>
                <a:lnTo>
                  <a:pt x="9777755" y="78867"/>
                </a:lnTo>
                <a:lnTo>
                  <a:pt x="9777882" y="54102"/>
                </a:lnTo>
                <a:close/>
              </a:path>
              <a:path w="9813925" h="132714">
                <a:moveTo>
                  <a:pt x="9785248" y="54102"/>
                </a:moveTo>
                <a:lnTo>
                  <a:pt x="9777882" y="54102"/>
                </a:lnTo>
                <a:lnTo>
                  <a:pt x="9777755" y="78867"/>
                </a:lnTo>
                <a:lnTo>
                  <a:pt x="9785248" y="78867"/>
                </a:lnTo>
                <a:lnTo>
                  <a:pt x="9785248" y="54102"/>
                </a:lnTo>
                <a:close/>
              </a:path>
              <a:path w="9813925" h="132714">
                <a:moveTo>
                  <a:pt x="9732180" y="52090"/>
                </a:moveTo>
                <a:lnTo>
                  <a:pt x="9756631" y="66456"/>
                </a:lnTo>
                <a:lnTo>
                  <a:pt x="9777882" y="54102"/>
                </a:lnTo>
                <a:lnTo>
                  <a:pt x="9785248" y="54102"/>
                </a:lnTo>
                <a:lnTo>
                  <a:pt x="9785248" y="52197"/>
                </a:lnTo>
                <a:lnTo>
                  <a:pt x="9732180" y="52090"/>
                </a:lnTo>
                <a:close/>
              </a:path>
            </a:pathLst>
          </a:custGeom>
          <a:solidFill>
            <a:srgbClr val="C00000"/>
          </a:solidFill>
        </p:spPr>
        <p:txBody>
          <a:bodyPr wrap="square" lIns="0" tIns="0" rIns="0" bIns="0" rtlCol="0"/>
          <a:lstStyle/>
          <a:p>
            <a:endParaRPr/>
          </a:p>
        </p:txBody>
      </p:sp>
      <p:sp>
        <p:nvSpPr>
          <p:cNvPr id="9" name="object 60"/>
          <p:cNvSpPr/>
          <p:nvPr/>
        </p:nvSpPr>
        <p:spPr>
          <a:xfrm>
            <a:off x="3622841" y="3825957"/>
            <a:ext cx="88264" cy="193039"/>
          </a:xfrm>
          <a:prstGeom prst="rect">
            <a:avLst/>
          </a:prstGeom>
          <a:blipFill>
            <a:blip r:embed="rId2" cstate="print"/>
            <a:stretch>
              <a:fillRect/>
            </a:stretch>
          </a:blipFill>
        </p:spPr>
        <p:txBody>
          <a:bodyPr wrap="square" lIns="0" tIns="0" rIns="0" bIns="0" rtlCol="0"/>
          <a:lstStyle/>
          <a:p>
            <a:endParaRPr/>
          </a:p>
        </p:txBody>
      </p:sp>
      <p:sp>
        <p:nvSpPr>
          <p:cNvPr id="11" name="object 62"/>
          <p:cNvSpPr/>
          <p:nvPr/>
        </p:nvSpPr>
        <p:spPr>
          <a:xfrm>
            <a:off x="3666338"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5" name="object 61"/>
          <p:cNvSpPr txBox="1"/>
          <p:nvPr/>
        </p:nvSpPr>
        <p:spPr>
          <a:xfrm>
            <a:off x="4303395" y="3881120"/>
            <a:ext cx="2443480" cy="1097915"/>
          </a:xfrm>
          <a:prstGeom prst="rect">
            <a:avLst/>
          </a:prstGeom>
        </p:spPr>
        <p:txBody>
          <a:bodyPr vert="horz" wrap="square" lIns="0" tIns="209550" rIns="0" bIns="0" rtlCol="0">
            <a:spAutoFit/>
          </a:bodyPr>
          <a:lstStyle/>
          <a:p>
            <a:pPr algn="ctr">
              <a:lnSpc>
                <a:spcPct val="100000"/>
              </a:lnSpc>
              <a:spcBef>
                <a:spcPts val="1650"/>
              </a:spcBef>
            </a:pPr>
            <a:r>
              <a:rPr lang="en-US" sz="2400" spc="-150" dirty="0">
                <a:latin typeface="黑体" panose="02010609060101010101" pitchFamily="49" charset="-122"/>
                <a:ea typeface="黑体" panose="02010609060101010101" pitchFamily="49" charset="-122"/>
                <a:cs typeface="黑体" panose="02010609060101010101" pitchFamily="49" charset="-122"/>
              </a:rPr>
              <a:t>25</a:t>
            </a:r>
            <a:r>
              <a:rPr lang="zh-CN" altLang="en-US" sz="2400" spc="-150" dirty="0">
                <a:latin typeface="黑体" panose="02010609060101010101" pitchFamily="49" charset="-122"/>
                <a:ea typeface="黑体" panose="02010609060101010101" pitchFamily="49" charset="-122"/>
                <a:cs typeface="黑体" panose="02010609060101010101" pitchFamily="49" charset="-122"/>
              </a:rPr>
              <a:t>岁</a:t>
            </a:r>
          </a:p>
          <a:p>
            <a:pPr algn="ctr">
              <a:lnSpc>
                <a:spcPct val="100000"/>
              </a:lnSpc>
              <a:spcBef>
                <a:spcPts val="1650"/>
              </a:spcBef>
            </a:pPr>
            <a:r>
              <a:rPr lang="zh-CN" sz="2000" dirty="0">
                <a:latin typeface="黑体" panose="02010609060101010101" pitchFamily="49" charset="-122"/>
                <a:ea typeface="黑体" panose="02010609060101010101" pitchFamily="49" charset="-122"/>
                <a:cs typeface="黑体" panose="02010609060101010101" pitchFamily="49" charset="-122"/>
              </a:rPr>
              <a:t>成人的世界没有容易</a:t>
            </a:r>
          </a:p>
        </p:txBody>
      </p:sp>
      <p:sp>
        <p:nvSpPr>
          <p:cNvPr id="14" name="object 60"/>
          <p:cNvSpPr/>
          <p:nvPr/>
        </p:nvSpPr>
        <p:spPr>
          <a:xfrm>
            <a:off x="5482121" y="3813257"/>
            <a:ext cx="88264" cy="193039"/>
          </a:xfrm>
          <a:prstGeom prst="rect">
            <a:avLst/>
          </a:prstGeom>
          <a:blipFill>
            <a:blip r:embed="rId2" cstate="print"/>
            <a:stretch>
              <a:fillRect/>
            </a:stretch>
          </a:blipFill>
        </p:spPr>
        <p:txBody>
          <a:bodyPr wrap="square" lIns="0" tIns="0" rIns="0" bIns="0" rtlCol="0"/>
          <a:lstStyle/>
          <a:p>
            <a:endParaRPr/>
          </a:p>
        </p:txBody>
      </p:sp>
      <p:sp>
        <p:nvSpPr>
          <p:cNvPr id="15" name="object 62"/>
          <p:cNvSpPr/>
          <p:nvPr/>
        </p:nvSpPr>
        <p:spPr>
          <a:xfrm>
            <a:off x="7484593"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pic>
        <p:nvPicPr>
          <p:cNvPr id="16" name="图片 15"/>
          <p:cNvPicPr>
            <a:picLocks noChangeAspect="1"/>
          </p:cNvPicPr>
          <p:nvPr/>
        </p:nvPicPr>
        <p:blipFill>
          <a:blip r:embed="rId3"/>
          <a:srcRect t="22408" b="22456"/>
          <a:stretch>
            <a:fillRect/>
          </a:stretch>
        </p:blipFill>
        <p:spPr>
          <a:xfrm>
            <a:off x="3002280" y="891540"/>
            <a:ext cx="1329055" cy="732790"/>
          </a:xfrm>
          <a:prstGeom prst="rect">
            <a:avLst/>
          </a:prstGeom>
        </p:spPr>
      </p:pic>
      <p:pic>
        <p:nvPicPr>
          <p:cNvPr id="2" name="图片 1"/>
          <p:cNvPicPr>
            <a:picLocks noChangeAspect="1"/>
          </p:cNvPicPr>
          <p:nvPr/>
        </p:nvPicPr>
        <p:blipFill>
          <a:blip r:embed="rId3"/>
          <a:srcRect t="22408" b="22456"/>
          <a:stretch>
            <a:fillRect/>
          </a:stretch>
        </p:blipFill>
        <p:spPr>
          <a:xfrm>
            <a:off x="4860925" y="891540"/>
            <a:ext cx="1329055" cy="732790"/>
          </a:xfrm>
          <a:prstGeom prst="rect">
            <a:avLst/>
          </a:prstGeom>
        </p:spPr>
      </p:pic>
      <p:sp>
        <p:nvSpPr>
          <p:cNvPr id="4" name="object 62"/>
          <p:cNvSpPr/>
          <p:nvPr/>
        </p:nvSpPr>
        <p:spPr>
          <a:xfrm>
            <a:off x="5524983"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7" name="object 60"/>
          <p:cNvSpPr/>
          <p:nvPr/>
        </p:nvSpPr>
        <p:spPr>
          <a:xfrm>
            <a:off x="7440461" y="3902792"/>
            <a:ext cx="88264" cy="193039"/>
          </a:xfrm>
          <a:prstGeom prst="rect">
            <a:avLst/>
          </a:prstGeom>
          <a:blipFill>
            <a:blip r:embed="rId2" cstate="print"/>
            <a:stretch>
              <a:fillRect/>
            </a:stretch>
          </a:blipFill>
        </p:spPr>
        <p:txBody>
          <a:bodyPr wrap="square" lIns="0" tIns="0" rIns="0" bIns="0" rtlCol="0"/>
          <a:lstStyle/>
          <a:p>
            <a:endParaRPr/>
          </a:p>
        </p:txBody>
      </p:sp>
      <p:sp>
        <p:nvSpPr>
          <p:cNvPr id="22" name="object 62"/>
          <p:cNvSpPr/>
          <p:nvPr/>
        </p:nvSpPr>
        <p:spPr>
          <a:xfrm>
            <a:off x="9581363" y="163852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23" name="object 60"/>
          <p:cNvSpPr/>
          <p:nvPr/>
        </p:nvSpPr>
        <p:spPr>
          <a:xfrm>
            <a:off x="9537231" y="3904062"/>
            <a:ext cx="88264" cy="193039"/>
          </a:xfrm>
          <a:prstGeom prst="rect">
            <a:avLst/>
          </a:prstGeom>
          <a:blipFill>
            <a:blip r:embed="rId2" cstate="print"/>
            <a:stretch>
              <a:fillRect/>
            </a:stretch>
          </a:blipFill>
        </p:spPr>
        <p:txBody>
          <a:bodyPr wrap="square" lIns="0" tIns="0" rIns="0" bIns="0" rtlCol="0"/>
          <a:lstStyle/>
          <a:p>
            <a:endParaRPr/>
          </a:p>
        </p:txBody>
      </p:sp>
      <p:sp>
        <p:nvSpPr>
          <p:cNvPr id="19" name="文本框 18"/>
          <p:cNvSpPr txBox="1"/>
          <p:nvPr/>
        </p:nvSpPr>
        <p:spPr>
          <a:xfrm>
            <a:off x="2061845" y="1823085"/>
            <a:ext cx="2799080" cy="521970"/>
          </a:xfrm>
          <a:prstGeom prst="rect">
            <a:avLst/>
          </a:prstGeom>
          <a:solidFill>
            <a:schemeClr val="bg1">
              <a:lumMod val="95000"/>
            </a:schemeClr>
          </a:solidFill>
        </p:spPr>
        <p:txBody>
          <a:bodyPr wrap="square" rtlCol="0">
            <a:spAutoFit/>
          </a:bodyPr>
          <a:lstStyle/>
          <a:p>
            <a:r>
              <a:rPr lang="zh-CN" altLang="en-US" sz="2800">
                <a:latin typeface="方正启体简体" panose="03000509000000000000" charset="-122"/>
                <a:ea typeface="方正启体简体" panose="03000509000000000000" charset="-122"/>
              </a:rPr>
              <a:t>第一次面试被拒</a:t>
            </a:r>
          </a:p>
        </p:txBody>
      </p:sp>
      <p:sp>
        <p:nvSpPr>
          <p:cNvPr id="20" name="文本框 19"/>
          <p:cNvSpPr txBox="1"/>
          <p:nvPr/>
        </p:nvSpPr>
        <p:spPr>
          <a:xfrm>
            <a:off x="3667125" y="1217295"/>
            <a:ext cx="4124325" cy="521970"/>
          </a:xfrm>
          <a:prstGeom prst="rect">
            <a:avLst/>
          </a:prstGeom>
          <a:solidFill>
            <a:schemeClr val="bg1">
              <a:lumMod val="95000"/>
            </a:schemeClr>
          </a:solidFill>
        </p:spPr>
        <p:txBody>
          <a:bodyPr wrap="square" rtlCol="0">
            <a:spAutoFit/>
          </a:bodyPr>
          <a:lstStyle/>
          <a:p>
            <a:r>
              <a:rPr lang="zh-CN" altLang="en-US" sz="2800">
                <a:latin typeface="方正启体简体" panose="03000509000000000000" charset="-122"/>
                <a:ea typeface="方正启体简体" panose="03000509000000000000" charset="-122"/>
              </a:rPr>
              <a:t>即使失败也从没停止努力</a:t>
            </a:r>
          </a:p>
        </p:txBody>
      </p:sp>
      <p:pic>
        <p:nvPicPr>
          <p:cNvPr id="18" name="图片 17" descr="timg0FYPJDVO"/>
          <p:cNvPicPr>
            <a:picLocks noChangeAspect="1"/>
          </p:cNvPicPr>
          <p:nvPr/>
        </p:nvPicPr>
        <p:blipFill>
          <a:blip r:embed="rId4">
            <a:clrChange>
              <a:clrFrom>
                <a:srgbClr val="FFFFFF">
                  <a:alpha val="100000"/>
                </a:srgbClr>
              </a:clrFrom>
              <a:clrTo>
                <a:srgbClr val="FFFFFF">
                  <a:alpha val="100000"/>
                  <a:alpha val="0"/>
                </a:srgbClr>
              </a:clrTo>
            </a:clrChange>
          </a:blip>
          <a:srcRect l="77374" t="35785" b="25"/>
          <a:stretch>
            <a:fillRect/>
          </a:stretch>
        </p:blipFill>
        <p:spPr>
          <a:xfrm>
            <a:off x="838200" y="2207895"/>
            <a:ext cx="1417320" cy="2046605"/>
          </a:xfrm>
          <a:prstGeom prst="rect">
            <a:avLst/>
          </a:prstGeom>
        </p:spPr>
      </p:pic>
      <p:pic>
        <p:nvPicPr>
          <p:cNvPr id="21" name="图片 20" descr="timg0FYPJDVO"/>
          <p:cNvPicPr>
            <a:picLocks noChangeAspect="1"/>
          </p:cNvPicPr>
          <p:nvPr/>
        </p:nvPicPr>
        <p:blipFill>
          <a:blip r:embed="rId4"/>
          <a:srcRect r="82348" b="25"/>
          <a:stretch>
            <a:fillRect/>
          </a:stretch>
        </p:blipFill>
        <p:spPr>
          <a:xfrm flipH="1">
            <a:off x="10804525" y="1538605"/>
            <a:ext cx="958215" cy="2956560"/>
          </a:xfrm>
          <a:prstGeom prst="rect">
            <a:avLst/>
          </a:prstGeom>
        </p:spPr>
      </p:pic>
      <p:sp>
        <p:nvSpPr>
          <p:cNvPr id="25" name="object 61">
            <a:extLst>
              <a:ext uri="{FF2B5EF4-FFF2-40B4-BE49-F238E27FC236}">
                <a16:creationId xmlns:a16="http://schemas.microsoft.com/office/drawing/2014/main" id="{C1A16EE4-CA80-5D4C-A756-0F71CA6C2448}"/>
              </a:ext>
            </a:extLst>
          </p:cNvPr>
          <p:cNvSpPr txBox="1"/>
          <p:nvPr/>
        </p:nvSpPr>
        <p:spPr>
          <a:xfrm>
            <a:off x="2524592" y="3925969"/>
            <a:ext cx="1807210"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spc="-150" dirty="0">
                <a:latin typeface="黑体" panose="02010609060101010101" pitchFamily="49" charset="-122"/>
                <a:ea typeface="黑体" panose="02010609060101010101" pitchFamily="49" charset="-122"/>
                <a:cs typeface="黑体" panose="02010609060101010101" pitchFamily="49" charset="-122"/>
              </a:rPr>
              <a:t>18</a:t>
            </a:r>
            <a:r>
              <a:rPr lang="zh-CN" altLang="en-US" sz="2400" spc="-150" dirty="0">
                <a:latin typeface="黑体" panose="02010609060101010101" pitchFamily="49" charset="-122"/>
                <a:ea typeface="黑体" panose="02010609060101010101" pitchFamily="49" charset="-122"/>
                <a:cs typeface="黑体" panose="02010609060101010101" pitchFamily="49" charset="-122"/>
              </a:rPr>
              <a:t>岁</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lang="zh-CN" altLang="en-US" sz="2000" dirty="0">
                <a:latin typeface="黑体" panose="02010609060101010101" pitchFamily="49" charset="-122"/>
                <a:ea typeface="黑体" panose="02010609060101010101" pitchFamily="49" charset="-122"/>
                <a:cs typeface="黑体" panose="02010609060101010101" pitchFamily="49" charset="-122"/>
              </a:rPr>
              <a:t>高考失利</a:t>
            </a:r>
            <a:endParaRPr lang="zh-CN" sz="2000" dirty="0">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59"/>
          <p:cNvSpPr/>
          <p:nvPr/>
        </p:nvSpPr>
        <p:spPr>
          <a:xfrm>
            <a:off x="838200" y="3962799"/>
            <a:ext cx="9813925" cy="132715"/>
          </a:xfrm>
          <a:custGeom>
            <a:avLst/>
            <a:gdLst/>
            <a:ahLst/>
            <a:cxnLst/>
            <a:rect l="l" t="t" r="r" b="b"/>
            <a:pathLst>
              <a:path w="9813925" h="132714">
                <a:moveTo>
                  <a:pt x="9732190" y="80665"/>
                </a:moveTo>
                <a:lnTo>
                  <a:pt x="9685172" y="107950"/>
                </a:lnTo>
                <a:lnTo>
                  <a:pt x="9682886" y="116712"/>
                </a:lnTo>
                <a:lnTo>
                  <a:pt x="9686823" y="123444"/>
                </a:lnTo>
                <a:lnTo>
                  <a:pt x="9690760" y="130302"/>
                </a:lnTo>
                <a:lnTo>
                  <a:pt x="9699523" y="132587"/>
                </a:lnTo>
                <a:lnTo>
                  <a:pt x="9788823" y="80772"/>
                </a:lnTo>
                <a:lnTo>
                  <a:pt x="9732190" y="80665"/>
                </a:lnTo>
                <a:close/>
              </a:path>
              <a:path w="9813925" h="132714">
                <a:moveTo>
                  <a:pt x="9756631" y="66456"/>
                </a:moveTo>
                <a:lnTo>
                  <a:pt x="9732190" y="80665"/>
                </a:lnTo>
                <a:lnTo>
                  <a:pt x="9785248" y="80772"/>
                </a:lnTo>
                <a:lnTo>
                  <a:pt x="9785248" y="78867"/>
                </a:lnTo>
                <a:lnTo>
                  <a:pt x="9777755" y="78867"/>
                </a:lnTo>
                <a:lnTo>
                  <a:pt x="9756631" y="66456"/>
                </a:lnTo>
                <a:close/>
              </a:path>
              <a:path w="9813925" h="132714">
                <a:moveTo>
                  <a:pt x="9699777" y="0"/>
                </a:moveTo>
                <a:lnTo>
                  <a:pt x="9691014" y="2286"/>
                </a:lnTo>
                <a:lnTo>
                  <a:pt x="9687077" y="9144"/>
                </a:lnTo>
                <a:lnTo>
                  <a:pt x="9683140" y="15875"/>
                </a:lnTo>
                <a:lnTo>
                  <a:pt x="9685426" y="24637"/>
                </a:lnTo>
                <a:lnTo>
                  <a:pt x="9732180" y="52090"/>
                </a:lnTo>
                <a:lnTo>
                  <a:pt x="9785248" y="52197"/>
                </a:lnTo>
                <a:lnTo>
                  <a:pt x="9785248" y="80772"/>
                </a:lnTo>
                <a:lnTo>
                  <a:pt x="9788823" y="80772"/>
                </a:lnTo>
                <a:lnTo>
                  <a:pt x="9813315" y="66548"/>
                </a:lnTo>
                <a:lnTo>
                  <a:pt x="9706635" y="3937"/>
                </a:lnTo>
                <a:lnTo>
                  <a:pt x="9699777" y="0"/>
                </a:lnTo>
                <a:close/>
              </a:path>
              <a:path w="9813925" h="132714">
                <a:moveTo>
                  <a:pt x="50" y="32512"/>
                </a:moveTo>
                <a:lnTo>
                  <a:pt x="0" y="61087"/>
                </a:lnTo>
                <a:lnTo>
                  <a:pt x="9732190" y="80665"/>
                </a:lnTo>
                <a:lnTo>
                  <a:pt x="9756631" y="66456"/>
                </a:lnTo>
                <a:lnTo>
                  <a:pt x="9732180" y="52090"/>
                </a:lnTo>
                <a:lnTo>
                  <a:pt x="50" y="32512"/>
                </a:lnTo>
                <a:close/>
              </a:path>
              <a:path w="9813925" h="132714">
                <a:moveTo>
                  <a:pt x="9777882" y="54102"/>
                </a:moveTo>
                <a:lnTo>
                  <a:pt x="9756631" y="66456"/>
                </a:lnTo>
                <a:lnTo>
                  <a:pt x="9777755" y="78867"/>
                </a:lnTo>
                <a:lnTo>
                  <a:pt x="9777882" y="54102"/>
                </a:lnTo>
                <a:close/>
              </a:path>
              <a:path w="9813925" h="132714">
                <a:moveTo>
                  <a:pt x="9785248" y="54102"/>
                </a:moveTo>
                <a:lnTo>
                  <a:pt x="9777882" y="54102"/>
                </a:lnTo>
                <a:lnTo>
                  <a:pt x="9777755" y="78867"/>
                </a:lnTo>
                <a:lnTo>
                  <a:pt x="9785248" y="78867"/>
                </a:lnTo>
                <a:lnTo>
                  <a:pt x="9785248" y="54102"/>
                </a:lnTo>
                <a:close/>
              </a:path>
              <a:path w="9813925" h="132714">
                <a:moveTo>
                  <a:pt x="9732180" y="52090"/>
                </a:moveTo>
                <a:lnTo>
                  <a:pt x="9756631" y="66456"/>
                </a:lnTo>
                <a:lnTo>
                  <a:pt x="9777882" y="54102"/>
                </a:lnTo>
                <a:lnTo>
                  <a:pt x="9785248" y="54102"/>
                </a:lnTo>
                <a:lnTo>
                  <a:pt x="9785248" y="52197"/>
                </a:lnTo>
                <a:lnTo>
                  <a:pt x="9732180" y="52090"/>
                </a:lnTo>
                <a:close/>
              </a:path>
            </a:pathLst>
          </a:custGeom>
          <a:solidFill>
            <a:srgbClr val="C00000"/>
          </a:solidFill>
        </p:spPr>
        <p:txBody>
          <a:bodyPr wrap="square" lIns="0" tIns="0" rIns="0" bIns="0" rtlCol="0"/>
          <a:lstStyle/>
          <a:p>
            <a:endParaRPr/>
          </a:p>
        </p:txBody>
      </p:sp>
      <p:sp>
        <p:nvSpPr>
          <p:cNvPr id="9" name="object 60"/>
          <p:cNvSpPr/>
          <p:nvPr/>
        </p:nvSpPr>
        <p:spPr>
          <a:xfrm>
            <a:off x="3622841" y="3825957"/>
            <a:ext cx="88264" cy="193039"/>
          </a:xfrm>
          <a:prstGeom prst="rect">
            <a:avLst/>
          </a:prstGeom>
          <a:blipFill>
            <a:blip r:embed="rId2" cstate="print"/>
            <a:stretch>
              <a:fillRect/>
            </a:stretch>
          </a:blipFill>
        </p:spPr>
        <p:txBody>
          <a:bodyPr wrap="square" lIns="0" tIns="0" rIns="0" bIns="0" rtlCol="0"/>
          <a:lstStyle/>
          <a:p>
            <a:endParaRPr/>
          </a:p>
        </p:txBody>
      </p:sp>
      <p:sp>
        <p:nvSpPr>
          <p:cNvPr id="11" name="object 62"/>
          <p:cNvSpPr/>
          <p:nvPr/>
        </p:nvSpPr>
        <p:spPr>
          <a:xfrm>
            <a:off x="3666338"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5" name="object 61"/>
          <p:cNvSpPr txBox="1"/>
          <p:nvPr/>
        </p:nvSpPr>
        <p:spPr>
          <a:xfrm>
            <a:off x="4303395" y="3881120"/>
            <a:ext cx="2443480" cy="1097915"/>
          </a:xfrm>
          <a:prstGeom prst="rect">
            <a:avLst/>
          </a:prstGeom>
        </p:spPr>
        <p:txBody>
          <a:bodyPr vert="horz" wrap="square" lIns="0" tIns="209550" rIns="0" bIns="0" rtlCol="0">
            <a:spAutoFit/>
          </a:bodyPr>
          <a:lstStyle/>
          <a:p>
            <a:pPr algn="ctr">
              <a:lnSpc>
                <a:spcPct val="100000"/>
              </a:lnSpc>
              <a:spcBef>
                <a:spcPts val="1650"/>
              </a:spcBef>
            </a:pPr>
            <a:r>
              <a:rPr lang="en-US" sz="2400" spc="-150" dirty="0">
                <a:latin typeface="黑体" panose="02010609060101010101" pitchFamily="49" charset="-122"/>
                <a:ea typeface="黑体" panose="02010609060101010101" pitchFamily="49" charset="-122"/>
                <a:cs typeface="黑体" panose="02010609060101010101" pitchFamily="49" charset="-122"/>
              </a:rPr>
              <a:t>25</a:t>
            </a:r>
            <a:r>
              <a:rPr lang="zh-CN" altLang="en-US" sz="2400" spc="-150" dirty="0">
                <a:latin typeface="黑体" panose="02010609060101010101" pitchFamily="49" charset="-122"/>
                <a:ea typeface="黑体" panose="02010609060101010101" pitchFamily="49" charset="-122"/>
                <a:cs typeface="黑体" panose="02010609060101010101" pitchFamily="49" charset="-122"/>
              </a:rPr>
              <a:t>岁</a:t>
            </a:r>
          </a:p>
          <a:p>
            <a:pPr algn="ctr">
              <a:lnSpc>
                <a:spcPct val="100000"/>
              </a:lnSpc>
              <a:spcBef>
                <a:spcPts val="1650"/>
              </a:spcBef>
            </a:pPr>
            <a:r>
              <a:rPr lang="zh-CN" sz="2000" dirty="0">
                <a:latin typeface="黑体" panose="02010609060101010101" pitchFamily="49" charset="-122"/>
                <a:ea typeface="黑体" panose="02010609060101010101" pitchFamily="49" charset="-122"/>
                <a:cs typeface="黑体" panose="02010609060101010101" pitchFamily="49" charset="-122"/>
              </a:rPr>
              <a:t>成人的世界没有容易</a:t>
            </a:r>
          </a:p>
        </p:txBody>
      </p:sp>
      <p:sp>
        <p:nvSpPr>
          <p:cNvPr id="14" name="object 60"/>
          <p:cNvSpPr/>
          <p:nvPr/>
        </p:nvSpPr>
        <p:spPr>
          <a:xfrm>
            <a:off x="5482121" y="3813257"/>
            <a:ext cx="88264" cy="193039"/>
          </a:xfrm>
          <a:prstGeom prst="rect">
            <a:avLst/>
          </a:prstGeom>
          <a:blipFill>
            <a:blip r:embed="rId2" cstate="print"/>
            <a:stretch>
              <a:fillRect/>
            </a:stretch>
          </a:blipFill>
        </p:spPr>
        <p:txBody>
          <a:bodyPr wrap="square" lIns="0" tIns="0" rIns="0" bIns="0" rtlCol="0"/>
          <a:lstStyle/>
          <a:p>
            <a:endParaRPr/>
          </a:p>
        </p:txBody>
      </p:sp>
      <p:sp>
        <p:nvSpPr>
          <p:cNvPr id="15" name="object 62"/>
          <p:cNvSpPr/>
          <p:nvPr/>
        </p:nvSpPr>
        <p:spPr>
          <a:xfrm>
            <a:off x="7484593"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pic>
        <p:nvPicPr>
          <p:cNvPr id="16" name="图片 15"/>
          <p:cNvPicPr>
            <a:picLocks noChangeAspect="1"/>
          </p:cNvPicPr>
          <p:nvPr/>
        </p:nvPicPr>
        <p:blipFill>
          <a:blip r:embed="rId3"/>
          <a:srcRect t="22408" b="22456"/>
          <a:stretch>
            <a:fillRect/>
          </a:stretch>
        </p:blipFill>
        <p:spPr>
          <a:xfrm>
            <a:off x="3002280" y="891540"/>
            <a:ext cx="1329055" cy="732790"/>
          </a:xfrm>
          <a:prstGeom prst="rect">
            <a:avLst/>
          </a:prstGeom>
        </p:spPr>
      </p:pic>
      <p:pic>
        <p:nvPicPr>
          <p:cNvPr id="2" name="图片 1"/>
          <p:cNvPicPr>
            <a:picLocks noChangeAspect="1"/>
          </p:cNvPicPr>
          <p:nvPr/>
        </p:nvPicPr>
        <p:blipFill>
          <a:blip r:embed="rId3"/>
          <a:srcRect t="22408" b="22456"/>
          <a:stretch>
            <a:fillRect/>
          </a:stretch>
        </p:blipFill>
        <p:spPr>
          <a:xfrm>
            <a:off x="4860925" y="891540"/>
            <a:ext cx="1329055" cy="732790"/>
          </a:xfrm>
          <a:prstGeom prst="rect">
            <a:avLst/>
          </a:prstGeom>
        </p:spPr>
      </p:pic>
      <p:sp>
        <p:nvSpPr>
          <p:cNvPr id="3" name="object 61"/>
          <p:cNvSpPr txBox="1"/>
          <p:nvPr/>
        </p:nvSpPr>
        <p:spPr>
          <a:xfrm>
            <a:off x="6775282" y="3962799"/>
            <a:ext cx="1807210"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28</a:t>
            </a:r>
            <a:r>
              <a:rPr lang="zh-CN" altLang="en-US" sz="2400" b="1" spc="-150" dirty="0">
                <a:latin typeface="黑体" panose="02010609060101010101" pitchFamily="49" charset="-122"/>
                <a:ea typeface="黑体" panose="02010609060101010101" pitchFamily="49" charset="-122"/>
                <a:cs typeface="黑体" panose="02010609060101010101" pitchFamily="49" charset="-122"/>
              </a:rPr>
              <a:t>岁</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lang="zh-CN" sz="2000" dirty="0">
                <a:latin typeface="黑体" panose="02010609060101010101" pitchFamily="49" charset="-122"/>
                <a:ea typeface="黑体" panose="02010609060101010101" pitchFamily="49" charset="-122"/>
                <a:cs typeface="黑体" panose="02010609060101010101" pitchFamily="49" charset="-122"/>
              </a:rPr>
              <a:t>想要改变现状</a:t>
            </a:r>
          </a:p>
        </p:txBody>
      </p:sp>
      <p:sp>
        <p:nvSpPr>
          <p:cNvPr id="4" name="object 62"/>
          <p:cNvSpPr/>
          <p:nvPr/>
        </p:nvSpPr>
        <p:spPr>
          <a:xfrm>
            <a:off x="5524983"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7" name="object 60"/>
          <p:cNvSpPr/>
          <p:nvPr/>
        </p:nvSpPr>
        <p:spPr>
          <a:xfrm>
            <a:off x="7440461" y="3902792"/>
            <a:ext cx="88264" cy="193039"/>
          </a:xfrm>
          <a:prstGeom prst="rect">
            <a:avLst/>
          </a:prstGeom>
          <a:blipFill>
            <a:blip r:embed="rId2" cstate="print"/>
            <a:stretch>
              <a:fillRect/>
            </a:stretch>
          </a:blipFill>
        </p:spPr>
        <p:txBody>
          <a:bodyPr wrap="square" lIns="0" tIns="0" rIns="0" bIns="0" rtlCol="0"/>
          <a:lstStyle/>
          <a:p>
            <a:endParaRPr/>
          </a:p>
        </p:txBody>
      </p:sp>
      <p:pic>
        <p:nvPicPr>
          <p:cNvPr id="13" name="图片 12"/>
          <p:cNvPicPr>
            <a:picLocks noChangeAspect="1"/>
          </p:cNvPicPr>
          <p:nvPr/>
        </p:nvPicPr>
        <p:blipFill>
          <a:blip r:embed="rId4">
            <a:clrChange>
              <a:clrFrom>
                <a:srgbClr val="FEFEFE">
                  <a:alpha val="100000"/>
                </a:srgbClr>
              </a:clrFrom>
              <a:clrTo>
                <a:srgbClr val="FEFEFE">
                  <a:alpha val="100000"/>
                  <a:alpha val="0"/>
                </a:srgbClr>
              </a:clrTo>
            </a:clrChange>
          </a:blip>
          <a:srcRect b="24361"/>
          <a:stretch>
            <a:fillRect/>
          </a:stretch>
        </p:blipFill>
        <p:spPr>
          <a:xfrm>
            <a:off x="6189980" y="543560"/>
            <a:ext cx="2200275" cy="1664335"/>
          </a:xfrm>
          <a:prstGeom prst="rect">
            <a:avLst/>
          </a:prstGeom>
        </p:spPr>
      </p:pic>
      <p:sp>
        <p:nvSpPr>
          <p:cNvPr id="22" name="object 62"/>
          <p:cNvSpPr/>
          <p:nvPr/>
        </p:nvSpPr>
        <p:spPr>
          <a:xfrm>
            <a:off x="9581363" y="163852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23" name="object 60"/>
          <p:cNvSpPr/>
          <p:nvPr/>
        </p:nvSpPr>
        <p:spPr>
          <a:xfrm>
            <a:off x="9537231" y="3904062"/>
            <a:ext cx="88264" cy="193039"/>
          </a:xfrm>
          <a:prstGeom prst="rect">
            <a:avLst/>
          </a:prstGeom>
          <a:blipFill>
            <a:blip r:embed="rId2" cstate="print"/>
            <a:stretch>
              <a:fillRect/>
            </a:stretch>
          </a:blipFill>
        </p:spPr>
        <p:txBody>
          <a:bodyPr wrap="square" lIns="0" tIns="0" rIns="0" bIns="0" rtlCol="0"/>
          <a:lstStyle/>
          <a:p>
            <a:endParaRPr/>
          </a:p>
        </p:txBody>
      </p:sp>
      <p:sp>
        <p:nvSpPr>
          <p:cNvPr id="19" name="文本框 18"/>
          <p:cNvSpPr txBox="1"/>
          <p:nvPr/>
        </p:nvSpPr>
        <p:spPr>
          <a:xfrm>
            <a:off x="2061845" y="1823085"/>
            <a:ext cx="2799080" cy="521970"/>
          </a:xfrm>
          <a:prstGeom prst="rect">
            <a:avLst/>
          </a:prstGeom>
          <a:solidFill>
            <a:schemeClr val="bg1">
              <a:lumMod val="95000"/>
            </a:schemeClr>
          </a:solidFill>
        </p:spPr>
        <p:txBody>
          <a:bodyPr wrap="square" rtlCol="0">
            <a:spAutoFit/>
          </a:bodyPr>
          <a:lstStyle/>
          <a:p>
            <a:r>
              <a:rPr lang="zh-CN" altLang="en-US" sz="2800">
                <a:latin typeface="方正启体简体" panose="03000509000000000000" charset="-122"/>
                <a:ea typeface="方正启体简体" panose="03000509000000000000" charset="-122"/>
              </a:rPr>
              <a:t>第一次面试被拒</a:t>
            </a:r>
          </a:p>
        </p:txBody>
      </p:sp>
      <p:sp>
        <p:nvSpPr>
          <p:cNvPr id="20" name="文本框 19"/>
          <p:cNvSpPr txBox="1"/>
          <p:nvPr/>
        </p:nvSpPr>
        <p:spPr>
          <a:xfrm>
            <a:off x="3667125" y="1217295"/>
            <a:ext cx="4124325" cy="521970"/>
          </a:xfrm>
          <a:prstGeom prst="rect">
            <a:avLst/>
          </a:prstGeom>
          <a:solidFill>
            <a:schemeClr val="bg1">
              <a:lumMod val="95000"/>
            </a:schemeClr>
          </a:solidFill>
        </p:spPr>
        <p:txBody>
          <a:bodyPr wrap="square" rtlCol="0">
            <a:spAutoFit/>
          </a:bodyPr>
          <a:lstStyle/>
          <a:p>
            <a:r>
              <a:rPr lang="zh-CN" altLang="en-US" sz="2800">
                <a:latin typeface="方正启体简体" panose="03000509000000000000" charset="-122"/>
                <a:ea typeface="方正启体简体" panose="03000509000000000000" charset="-122"/>
              </a:rPr>
              <a:t>即使失败也从没停止努力</a:t>
            </a:r>
          </a:p>
        </p:txBody>
      </p:sp>
      <p:sp>
        <p:nvSpPr>
          <p:cNvPr id="21" name="文本框 20"/>
          <p:cNvSpPr txBox="1"/>
          <p:nvPr/>
        </p:nvSpPr>
        <p:spPr>
          <a:xfrm>
            <a:off x="5832075" y="621469"/>
            <a:ext cx="3580158" cy="521970"/>
          </a:xfrm>
          <a:prstGeom prst="rect">
            <a:avLst/>
          </a:prstGeom>
          <a:solidFill>
            <a:schemeClr val="bg1">
              <a:lumMod val="95000"/>
            </a:schemeClr>
          </a:solidFill>
        </p:spPr>
        <p:txBody>
          <a:bodyPr wrap="square" rtlCol="0">
            <a:spAutoFit/>
          </a:bodyPr>
          <a:lstStyle/>
          <a:p>
            <a:r>
              <a:rPr lang="zh-CN" altLang="en-US" sz="2800" dirty="0">
                <a:latin typeface="方正启体简体" panose="03000509000000000000" charset="-122"/>
                <a:ea typeface="方正启体简体" panose="03000509000000000000" charset="-122"/>
              </a:rPr>
              <a:t>了解接触到新的思想</a:t>
            </a:r>
          </a:p>
        </p:txBody>
      </p:sp>
      <p:pic>
        <p:nvPicPr>
          <p:cNvPr id="18" name="图片 17" descr="timg0FYPJDVO"/>
          <p:cNvPicPr>
            <a:picLocks noChangeAspect="1"/>
          </p:cNvPicPr>
          <p:nvPr/>
        </p:nvPicPr>
        <p:blipFill>
          <a:blip r:embed="rId5">
            <a:clrChange>
              <a:clrFrom>
                <a:srgbClr val="FFFFFF">
                  <a:alpha val="100000"/>
                </a:srgbClr>
              </a:clrFrom>
              <a:clrTo>
                <a:srgbClr val="FFFFFF">
                  <a:alpha val="100000"/>
                  <a:alpha val="0"/>
                </a:srgbClr>
              </a:clrTo>
            </a:clrChange>
          </a:blip>
          <a:srcRect l="77374" t="35785" b="25"/>
          <a:stretch>
            <a:fillRect/>
          </a:stretch>
        </p:blipFill>
        <p:spPr>
          <a:xfrm>
            <a:off x="838200" y="2207895"/>
            <a:ext cx="1417320" cy="2046605"/>
          </a:xfrm>
          <a:prstGeom prst="rect">
            <a:avLst/>
          </a:prstGeom>
        </p:spPr>
      </p:pic>
      <p:pic>
        <p:nvPicPr>
          <p:cNvPr id="25" name="图片 24" descr="timg0FYPJDVO"/>
          <p:cNvPicPr>
            <a:picLocks noChangeAspect="1"/>
          </p:cNvPicPr>
          <p:nvPr/>
        </p:nvPicPr>
        <p:blipFill>
          <a:blip r:embed="rId5"/>
          <a:srcRect r="82348" b="25"/>
          <a:stretch>
            <a:fillRect/>
          </a:stretch>
        </p:blipFill>
        <p:spPr>
          <a:xfrm flipH="1">
            <a:off x="10804525" y="1538605"/>
            <a:ext cx="958215" cy="2956560"/>
          </a:xfrm>
          <a:prstGeom prst="rect">
            <a:avLst/>
          </a:prstGeom>
        </p:spPr>
      </p:pic>
      <p:sp>
        <p:nvSpPr>
          <p:cNvPr id="26" name="object 61">
            <a:extLst>
              <a:ext uri="{FF2B5EF4-FFF2-40B4-BE49-F238E27FC236}">
                <a16:creationId xmlns:a16="http://schemas.microsoft.com/office/drawing/2014/main" id="{C73C525C-C711-3940-A891-C6A18E5FB380}"/>
              </a:ext>
            </a:extLst>
          </p:cNvPr>
          <p:cNvSpPr txBox="1"/>
          <p:nvPr/>
        </p:nvSpPr>
        <p:spPr>
          <a:xfrm>
            <a:off x="2524592" y="3925969"/>
            <a:ext cx="1807210"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spc="-150" dirty="0">
                <a:latin typeface="黑体" panose="02010609060101010101" pitchFamily="49" charset="-122"/>
                <a:ea typeface="黑体" panose="02010609060101010101" pitchFamily="49" charset="-122"/>
                <a:cs typeface="黑体" panose="02010609060101010101" pitchFamily="49" charset="-122"/>
              </a:rPr>
              <a:t>18</a:t>
            </a:r>
            <a:r>
              <a:rPr lang="zh-CN" altLang="en-US" sz="2400" spc="-150" dirty="0">
                <a:latin typeface="黑体" panose="02010609060101010101" pitchFamily="49" charset="-122"/>
                <a:ea typeface="黑体" panose="02010609060101010101" pitchFamily="49" charset="-122"/>
                <a:cs typeface="黑体" panose="02010609060101010101" pitchFamily="49" charset="-122"/>
              </a:rPr>
              <a:t>岁</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lang="zh-CN" altLang="en-US" sz="2000" dirty="0">
                <a:latin typeface="黑体" panose="02010609060101010101" pitchFamily="49" charset="-122"/>
                <a:ea typeface="黑体" panose="02010609060101010101" pitchFamily="49" charset="-122"/>
                <a:cs typeface="黑体" panose="02010609060101010101" pitchFamily="49" charset="-122"/>
              </a:rPr>
              <a:t>高考失利</a:t>
            </a:r>
            <a:endParaRPr lang="zh-CN" sz="2000" dirty="0">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59"/>
          <p:cNvSpPr/>
          <p:nvPr/>
        </p:nvSpPr>
        <p:spPr>
          <a:xfrm>
            <a:off x="838200" y="3962799"/>
            <a:ext cx="9813925" cy="132715"/>
          </a:xfrm>
          <a:custGeom>
            <a:avLst/>
            <a:gdLst/>
            <a:ahLst/>
            <a:cxnLst/>
            <a:rect l="l" t="t" r="r" b="b"/>
            <a:pathLst>
              <a:path w="9813925" h="132714">
                <a:moveTo>
                  <a:pt x="9732190" y="80665"/>
                </a:moveTo>
                <a:lnTo>
                  <a:pt x="9685172" y="107950"/>
                </a:lnTo>
                <a:lnTo>
                  <a:pt x="9682886" y="116712"/>
                </a:lnTo>
                <a:lnTo>
                  <a:pt x="9686823" y="123444"/>
                </a:lnTo>
                <a:lnTo>
                  <a:pt x="9690760" y="130302"/>
                </a:lnTo>
                <a:lnTo>
                  <a:pt x="9699523" y="132587"/>
                </a:lnTo>
                <a:lnTo>
                  <a:pt x="9788823" y="80772"/>
                </a:lnTo>
                <a:lnTo>
                  <a:pt x="9732190" y="80665"/>
                </a:lnTo>
                <a:close/>
              </a:path>
              <a:path w="9813925" h="132714">
                <a:moveTo>
                  <a:pt x="9756631" y="66456"/>
                </a:moveTo>
                <a:lnTo>
                  <a:pt x="9732190" y="80665"/>
                </a:lnTo>
                <a:lnTo>
                  <a:pt x="9785248" y="80772"/>
                </a:lnTo>
                <a:lnTo>
                  <a:pt x="9785248" y="78867"/>
                </a:lnTo>
                <a:lnTo>
                  <a:pt x="9777755" y="78867"/>
                </a:lnTo>
                <a:lnTo>
                  <a:pt x="9756631" y="66456"/>
                </a:lnTo>
                <a:close/>
              </a:path>
              <a:path w="9813925" h="132714">
                <a:moveTo>
                  <a:pt x="9699777" y="0"/>
                </a:moveTo>
                <a:lnTo>
                  <a:pt x="9691014" y="2286"/>
                </a:lnTo>
                <a:lnTo>
                  <a:pt x="9687077" y="9144"/>
                </a:lnTo>
                <a:lnTo>
                  <a:pt x="9683140" y="15875"/>
                </a:lnTo>
                <a:lnTo>
                  <a:pt x="9685426" y="24637"/>
                </a:lnTo>
                <a:lnTo>
                  <a:pt x="9732180" y="52090"/>
                </a:lnTo>
                <a:lnTo>
                  <a:pt x="9785248" y="52197"/>
                </a:lnTo>
                <a:lnTo>
                  <a:pt x="9785248" y="80772"/>
                </a:lnTo>
                <a:lnTo>
                  <a:pt x="9788823" y="80772"/>
                </a:lnTo>
                <a:lnTo>
                  <a:pt x="9813315" y="66548"/>
                </a:lnTo>
                <a:lnTo>
                  <a:pt x="9706635" y="3937"/>
                </a:lnTo>
                <a:lnTo>
                  <a:pt x="9699777" y="0"/>
                </a:lnTo>
                <a:close/>
              </a:path>
              <a:path w="9813925" h="132714">
                <a:moveTo>
                  <a:pt x="50" y="32512"/>
                </a:moveTo>
                <a:lnTo>
                  <a:pt x="0" y="61087"/>
                </a:lnTo>
                <a:lnTo>
                  <a:pt x="9732190" y="80665"/>
                </a:lnTo>
                <a:lnTo>
                  <a:pt x="9756631" y="66456"/>
                </a:lnTo>
                <a:lnTo>
                  <a:pt x="9732180" y="52090"/>
                </a:lnTo>
                <a:lnTo>
                  <a:pt x="50" y="32512"/>
                </a:lnTo>
                <a:close/>
              </a:path>
              <a:path w="9813925" h="132714">
                <a:moveTo>
                  <a:pt x="9777882" y="54102"/>
                </a:moveTo>
                <a:lnTo>
                  <a:pt x="9756631" y="66456"/>
                </a:lnTo>
                <a:lnTo>
                  <a:pt x="9777755" y="78867"/>
                </a:lnTo>
                <a:lnTo>
                  <a:pt x="9777882" y="54102"/>
                </a:lnTo>
                <a:close/>
              </a:path>
              <a:path w="9813925" h="132714">
                <a:moveTo>
                  <a:pt x="9785248" y="54102"/>
                </a:moveTo>
                <a:lnTo>
                  <a:pt x="9777882" y="54102"/>
                </a:lnTo>
                <a:lnTo>
                  <a:pt x="9777755" y="78867"/>
                </a:lnTo>
                <a:lnTo>
                  <a:pt x="9785248" y="78867"/>
                </a:lnTo>
                <a:lnTo>
                  <a:pt x="9785248" y="54102"/>
                </a:lnTo>
                <a:close/>
              </a:path>
              <a:path w="9813925" h="132714">
                <a:moveTo>
                  <a:pt x="9732180" y="52090"/>
                </a:moveTo>
                <a:lnTo>
                  <a:pt x="9756631" y="66456"/>
                </a:lnTo>
                <a:lnTo>
                  <a:pt x="9777882" y="54102"/>
                </a:lnTo>
                <a:lnTo>
                  <a:pt x="9785248" y="54102"/>
                </a:lnTo>
                <a:lnTo>
                  <a:pt x="9785248" y="52197"/>
                </a:lnTo>
                <a:lnTo>
                  <a:pt x="9732180" y="52090"/>
                </a:lnTo>
                <a:close/>
              </a:path>
            </a:pathLst>
          </a:custGeom>
          <a:solidFill>
            <a:srgbClr val="C00000"/>
          </a:solidFill>
        </p:spPr>
        <p:txBody>
          <a:bodyPr wrap="square" lIns="0" tIns="0" rIns="0" bIns="0" rtlCol="0"/>
          <a:lstStyle/>
          <a:p>
            <a:endParaRPr/>
          </a:p>
        </p:txBody>
      </p:sp>
      <p:sp>
        <p:nvSpPr>
          <p:cNvPr id="9" name="object 60"/>
          <p:cNvSpPr/>
          <p:nvPr/>
        </p:nvSpPr>
        <p:spPr>
          <a:xfrm>
            <a:off x="3622841" y="3825957"/>
            <a:ext cx="88264" cy="193039"/>
          </a:xfrm>
          <a:prstGeom prst="rect">
            <a:avLst/>
          </a:prstGeom>
          <a:blipFill>
            <a:blip r:embed="rId2" cstate="print"/>
            <a:stretch>
              <a:fillRect/>
            </a:stretch>
          </a:blipFill>
        </p:spPr>
        <p:txBody>
          <a:bodyPr wrap="square" lIns="0" tIns="0" rIns="0" bIns="0" rtlCol="0"/>
          <a:lstStyle/>
          <a:p>
            <a:endParaRPr/>
          </a:p>
        </p:txBody>
      </p:sp>
      <p:sp>
        <p:nvSpPr>
          <p:cNvPr id="11" name="object 62"/>
          <p:cNvSpPr/>
          <p:nvPr/>
        </p:nvSpPr>
        <p:spPr>
          <a:xfrm>
            <a:off x="3666338"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5" name="object 61"/>
          <p:cNvSpPr txBox="1"/>
          <p:nvPr/>
        </p:nvSpPr>
        <p:spPr>
          <a:xfrm>
            <a:off x="4303395" y="3881120"/>
            <a:ext cx="2443480" cy="1097915"/>
          </a:xfrm>
          <a:prstGeom prst="rect">
            <a:avLst/>
          </a:prstGeom>
        </p:spPr>
        <p:txBody>
          <a:bodyPr vert="horz" wrap="square" lIns="0" tIns="209550" rIns="0" bIns="0" rtlCol="0">
            <a:spAutoFit/>
          </a:bodyPr>
          <a:lstStyle/>
          <a:p>
            <a:pPr algn="ctr">
              <a:lnSpc>
                <a:spcPct val="100000"/>
              </a:lnSpc>
              <a:spcBef>
                <a:spcPts val="1650"/>
              </a:spcBef>
            </a:pPr>
            <a:r>
              <a:rPr lang="en-US" sz="2400" spc="-150" dirty="0">
                <a:latin typeface="黑体" panose="02010609060101010101" pitchFamily="49" charset="-122"/>
                <a:ea typeface="黑体" panose="02010609060101010101" pitchFamily="49" charset="-122"/>
                <a:cs typeface="黑体" panose="02010609060101010101" pitchFamily="49" charset="-122"/>
              </a:rPr>
              <a:t>25</a:t>
            </a:r>
            <a:r>
              <a:rPr lang="zh-CN" altLang="en-US" sz="2400" spc="-150" dirty="0">
                <a:latin typeface="黑体" panose="02010609060101010101" pitchFamily="49" charset="-122"/>
                <a:ea typeface="黑体" panose="02010609060101010101" pitchFamily="49" charset="-122"/>
                <a:cs typeface="黑体" panose="02010609060101010101" pitchFamily="49" charset="-122"/>
              </a:rPr>
              <a:t>岁</a:t>
            </a:r>
          </a:p>
          <a:p>
            <a:pPr algn="ctr">
              <a:lnSpc>
                <a:spcPct val="100000"/>
              </a:lnSpc>
              <a:spcBef>
                <a:spcPts val="1650"/>
              </a:spcBef>
            </a:pPr>
            <a:r>
              <a:rPr lang="zh-CN" sz="2000" dirty="0">
                <a:latin typeface="黑体" panose="02010609060101010101" pitchFamily="49" charset="-122"/>
                <a:ea typeface="黑体" panose="02010609060101010101" pitchFamily="49" charset="-122"/>
                <a:cs typeface="黑体" panose="02010609060101010101" pitchFamily="49" charset="-122"/>
              </a:rPr>
              <a:t>成人的世界没有容易</a:t>
            </a:r>
          </a:p>
        </p:txBody>
      </p:sp>
      <p:sp>
        <p:nvSpPr>
          <p:cNvPr id="14" name="object 60"/>
          <p:cNvSpPr/>
          <p:nvPr/>
        </p:nvSpPr>
        <p:spPr>
          <a:xfrm>
            <a:off x="5482121" y="3813257"/>
            <a:ext cx="88264" cy="193039"/>
          </a:xfrm>
          <a:prstGeom prst="rect">
            <a:avLst/>
          </a:prstGeom>
          <a:blipFill>
            <a:blip r:embed="rId2" cstate="print"/>
            <a:stretch>
              <a:fillRect/>
            </a:stretch>
          </a:blipFill>
        </p:spPr>
        <p:txBody>
          <a:bodyPr wrap="square" lIns="0" tIns="0" rIns="0" bIns="0" rtlCol="0"/>
          <a:lstStyle/>
          <a:p>
            <a:endParaRPr/>
          </a:p>
        </p:txBody>
      </p:sp>
      <p:sp>
        <p:nvSpPr>
          <p:cNvPr id="15" name="object 62"/>
          <p:cNvSpPr/>
          <p:nvPr/>
        </p:nvSpPr>
        <p:spPr>
          <a:xfrm>
            <a:off x="7484593"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pic>
        <p:nvPicPr>
          <p:cNvPr id="16" name="图片 15"/>
          <p:cNvPicPr>
            <a:picLocks noChangeAspect="1"/>
          </p:cNvPicPr>
          <p:nvPr/>
        </p:nvPicPr>
        <p:blipFill>
          <a:blip r:embed="rId3"/>
          <a:srcRect t="22408" b="22456"/>
          <a:stretch>
            <a:fillRect/>
          </a:stretch>
        </p:blipFill>
        <p:spPr>
          <a:xfrm>
            <a:off x="3002280" y="891540"/>
            <a:ext cx="1329055" cy="732790"/>
          </a:xfrm>
          <a:prstGeom prst="rect">
            <a:avLst/>
          </a:prstGeom>
        </p:spPr>
      </p:pic>
      <p:pic>
        <p:nvPicPr>
          <p:cNvPr id="2" name="图片 1"/>
          <p:cNvPicPr>
            <a:picLocks noChangeAspect="1"/>
          </p:cNvPicPr>
          <p:nvPr/>
        </p:nvPicPr>
        <p:blipFill>
          <a:blip r:embed="rId3"/>
          <a:srcRect t="22408" b="22456"/>
          <a:stretch>
            <a:fillRect/>
          </a:stretch>
        </p:blipFill>
        <p:spPr>
          <a:xfrm>
            <a:off x="4860925" y="891540"/>
            <a:ext cx="1329055" cy="732790"/>
          </a:xfrm>
          <a:prstGeom prst="rect">
            <a:avLst/>
          </a:prstGeom>
        </p:spPr>
      </p:pic>
      <p:sp>
        <p:nvSpPr>
          <p:cNvPr id="3" name="object 61"/>
          <p:cNvSpPr txBox="1"/>
          <p:nvPr/>
        </p:nvSpPr>
        <p:spPr>
          <a:xfrm>
            <a:off x="6775282" y="3962799"/>
            <a:ext cx="1807210"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28</a:t>
            </a:r>
            <a:r>
              <a:rPr lang="zh-CN" altLang="en-US" sz="2400" b="1" spc="-150" dirty="0">
                <a:latin typeface="黑体" panose="02010609060101010101" pitchFamily="49" charset="-122"/>
                <a:ea typeface="黑体" panose="02010609060101010101" pitchFamily="49" charset="-122"/>
                <a:cs typeface="黑体" panose="02010609060101010101" pitchFamily="49" charset="-122"/>
              </a:rPr>
              <a:t>岁</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lang="zh-CN" sz="2000" dirty="0">
                <a:latin typeface="黑体" panose="02010609060101010101" pitchFamily="49" charset="-122"/>
                <a:ea typeface="黑体" panose="02010609060101010101" pitchFamily="49" charset="-122"/>
                <a:cs typeface="黑体" panose="02010609060101010101" pitchFamily="49" charset="-122"/>
              </a:rPr>
              <a:t>想要改变现状</a:t>
            </a:r>
          </a:p>
        </p:txBody>
      </p:sp>
      <p:sp>
        <p:nvSpPr>
          <p:cNvPr id="4" name="object 62"/>
          <p:cNvSpPr/>
          <p:nvPr/>
        </p:nvSpPr>
        <p:spPr>
          <a:xfrm>
            <a:off x="5524983"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7" name="object 60"/>
          <p:cNvSpPr/>
          <p:nvPr/>
        </p:nvSpPr>
        <p:spPr>
          <a:xfrm>
            <a:off x="7440461" y="3902792"/>
            <a:ext cx="88264" cy="193039"/>
          </a:xfrm>
          <a:prstGeom prst="rect">
            <a:avLst/>
          </a:prstGeom>
          <a:blipFill>
            <a:blip r:embed="rId2" cstate="print"/>
            <a:stretch>
              <a:fillRect/>
            </a:stretch>
          </a:blipFill>
        </p:spPr>
        <p:txBody>
          <a:bodyPr wrap="square" lIns="0" tIns="0" rIns="0" bIns="0" rtlCol="0"/>
          <a:lstStyle/>
          <a:p>
            <a:endParaRPr/>
          </a:p>
        </p:txBody>
      </p:sp>
      <p:pic>
        <p:nvPicPr>
          <p:cNvPr id="13" name="图片 12"/>
          <p:cNvPicPr>
            <a:picLocks noChangeAspect="1"/>
          </p:cNvPicPr>
          <p:nvPr/>
        </p:nvPicPr>
        <p:blipFill>
          <a:blip r:embed="rId4">
            <a:clrChange>
              <a:clrFrom>
                <a:srgbClr val="FEFEFE">
                  <a:alpha val="100000"/>
                </a:srgbClr>
              </a:clrFrom>
              <a:clrTo>
                <a:srgbClr val="FEFEFE">
                  <a:alpha val="100000"/>
                  <a:alpha val="0"/>
                </a:srgbClr>
              </a:clrTo>
            </a:clrChange>
          </a:blip>
          <a:srcRect b="24361"/>
          <a:stretch>
            <a:fillRect/>
          </a:stretch>
        </p:blipFill>
        <p:spPr>
          <a:xfrm>
            <a:off x="6189980" y="543560"/>
            <a:ext cx="2200275" cy="1664335"/>
          </a:xfrm>
          <a:prstGeom prst="rect">
            <a:avLst/>
          </a:prstGeom>
        </p:spPr>
      </p:pic>
      <p:sp>
        <p:nvSpPr>
          <p:cNvPr id="17" name="object 61"/>
          <p:cNvSpPr txBox="1"/>
          <p:nvPr/>
        </p:nvSpPr>
        <p:spPr>
          <a:xfrm>
            <a:off x="8637905" y="3963035"/>
            <a:ext cx="2360295"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30</a:t>
            </a:r>
            <a:r>
              <a:rPr lang="zh-CN" altLang="en-US" sz="2400" b="1" spc="-150" dirty="0">
                <a:latin typeface="黑体" panose="02010609060101010101" pitchFamily="49" charset="-122"/>
                <a:ea typeface="黑体" panose="02010609060101010101" pitchFamily="49" charset="-122"/>
                <a:cs typeface="黑体" panose="02010609060101010101" pitchFamily="49" charset="-122"/>
              </a:rPr>
              <a:t>岁</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lang="zh-CN" sz="2000" dirty="0">
                <a:latin typeface="黑体" panose="02010609060101010101" pitchFamily="49" charset="-122"/>
                <a:ea typeface="黑体" panose="02010609060101010101" pitchFamily="49" charset="-122"/>
                <a:cs typeface="黑体" panose="02010609060101010101" pitchFamily="49" charset="-122"/>
              </a:rPr>
              <a:t>决心改变，为时未晚</a:t>
            </a:r>
          </a:p>
        </p:txBody>
      </p:sp>
      <p:sp>
        <p:nvSpPr>
          <p:cNvPr id="22" name="object 62"/>
          <p:cNvSpPr/>
          <p:nvPr/>
        </p:nvSpPr>
        <p:spPr>
          <a:xfrm>
            <a:off x="9581363" y="163852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23" name="object 60"/>
          <p:cNvSpPr/>
          <p:nvPr/>
        </p:nvSpPr>
        <p:spPr>
          <a:xfrm>
            <a:off x="9537231" y="3904062"/>
            <a:ext cx="88264" cy="193039"/>
          </a:xfrm>
          <a:prstGeom prst="rect">
            <a:avLst/>
          </a:prstGeom>
          <a:blipFill>
            <a:blip r:embed="rId2" cstate="print"/>
            <a:stretch>
              <a:fillRect/>
            </a:stretch>
          </a:blipFill>
        </p:spPr>
        <p:txBody>
          <a:bodyPr wrap="square" lIns="0" tIns="0" rIns="0" bIns="0" rtlCol="0"/>
          <a:lstStyle/>
          <a:p>
            <a:endParaRPr/>
          </a:p>
        </p:txBody>
      </p:sp>
      <p:pic>
        <p:nvPicPr>
          <p:cNvPr id="24" name="图片 23"/>
          <p:cNvPicPr>
            <a:picLocks noChangeAspect="1"/>
          </p:cNvPicPr>
          <p:nvPr/>
        </p:nvPicPr>
        <p:blipFill>
          <a:blip r:embed="rId4">
            <a:clrChange>
              <a:clrFrom>
                <a:srgbClr val="FEFEFE">
                  <a:alpha val="100000"/>
                </a:srgbClr>
              </a:clrFrom>
              <a:clrTo>
                <a:srgbClr val="FEFEFE">
                  <a:alpha val="100000"/>
                  <a:alpha val="0"/>
                </a:srgbClr>
              </a:clrTo>
            </a:clrChange>
          </a:blip>
          <a:srcRect b="24361"/>
          <a:stretch>
            <a:fillRect/>
          </a:stretch>
        </p:blipFill>
        <p:spPr>
          <a:xfrm>
            <a:off x="8286750" y="544830"/>
            <a:ext cx="2200275" cy="1664335"/>
          </a:xfrm>
          <a:prstGeom prst="rect">
            <a:avLst/>
          </a:prstGeom>
        </p:spPr>
      </p:pic>
      <p:sp>
        <p:nvSpPr>
          <p:cNvPr id="19" name="文本框 18"/>
          <p:cNvSpPr txBox="1"/>
          <p:nvPr/>
        </p:nvSpPr>
        <p:spPr>
          <a:xfrm>
            <a:off x="2061845" y="1823085"/>
            <a:ext cx="2799080" cy="521970"/>
          </a:xfrm>
          <a:prstGeom prst="rect">
            <a:avLst/>
          </a:prstGeom>
          <a:solidFill>
            <a:schemeClr val="bg1">
              <a:lumMod val="95000"/>
            </a:schemeClr>
          </a:solidFill>
        </p:spPr>
        <p:txBody>
          <a:bodyPr wrap="square" rtlCol="0">
            <a:spAutoFit/>
          </a:bodyPr>
          <a:lstStyle/>
          <a:p>
            <a:r>
              <a:rPr lang="zh-CN" altLang="en-US" sz="2800">
                <a:latin typeface="方正启体简体" panose="03000509000000000000" charset="-122"/>
                <a:ea typeface="方正启体简体" panose="03000509000000000000" charset="-122"/>
              </a:rPr>
              <a:t>第一次面试被拒</a:t>
            </a:r>
          </a:p>
        </p:txBody>
      </p:sp>
      <p:sp>
        <p:nvSpPr>
          <p:cNvPr id="20" name="文本框 19"/>
          <p:cNvSpPr txBox="1"/>
          <p:nvPr/>
        </p:nvSpPr>
        <p:spPr>
          <a:xfrm>
            <a:off x="3667125" y="1217295"/>
            <a:ext cx="4124325" cy="521970"/>
          </a:xfrm>
          <a:prstGeom prst="rect">
            <a:avLst/>
          </a:prstGeom>
          <a:solidFill>
            <a:schemeClr val="bg1">
              <a:lumMod val="95000"/>
            </a:schemeClr>
          </a:solidFill>
        </p:spPr>
        <p:txBody>
          <a:bodyPr wrap="square" rtlCol="0">
            <a:spAutoFit/>
          </a:bodyPr>
          <a:lstStyle/>
          <a:p>
            <a:r>
              <a:rPr lang="zh-CN" altLang="en-US" sz="2800">
                <a:latin typeface="方正启体简体" panose="03000509000000000000" charset="-122"/>
                <a:ea typeface="方正启体简体" panose="03000509000000000000" charset="-122"/>
              </a:rPr>
              <a:t>即使失败也从没停止努力</a:t>
            </a:r>
          </a:p>
        </p:txBody>
      </p:sp>
      <p:sp>
        <p:nvSpPr>
          <p:cNvPr id="21" name="文本框 20"/>
          <p:cNvSpPr txBox="1"/>
          <p:nvPr/>
        </p:nvSpPr>
        <p:spPr>
          <a:xfrm>
            <a:off x="5729287" y="628968"/>
            <a:ext cx="3593806" cy="521970"/>
          </a:xfrm>
          <a:prstGeom prst="rect">
            <a:avLst/>
          </a:prstGeom>
          <a:solidFill>
            <a:schemeClr val="bg1">
              <a:lumMod val="95000"/>
            </a:schemeClr>
          </a:solidFill>
        </p:spPr>
        <p:txBody>
          <a:bodyPr wrap="square" rtlCol="0">
            <a:spAutoFit/>
          </a:bodyPr>
          <a:lstStyle/>
          <a:p>
            <a:r>
              <a:rPr lang="zh-CN" altLang="en-US" sz="2800" dirty="0">
                <a:latin typeface="方正启体简体" panose="03000509000000000000" charset="-122"/>
                <a:ea typeface="方正启体简体" panose="03000509000000000000" charset="-122"/>
              </a:rPr>
              <a:t>了解接触到新的思想</a:t>
            </a:r>
          </a:p>
        </p:txBody>
      </p:sp>
      <p:sp>
        <p:nvSpPr>
          <p:cNvPr id="25" name="文本框 24"/>
          <p:cNvSpPr txBox="1"/>
          <p:nvPr/>
        </p:nvSpPr>
        <p:spPr>
          <a:xfrm>
            <a:off x="7341870" y="102715"/>
            <a:ext cx="4754880" cy="521970"/>
          </a:xfrm>
          <a:prstGeom prst="rect">
            <a:avLst/>
          </a:prstGeom>
          <a:solidFill>
            <a:schemeClr val="bg1">
              <a:lumMod val="95000"/>
            </a:schemeClr>
          </a:solidFill>
        </p:spPr>
        <p:txBody>
          <a:bodyPr wrap="square" rtlCol="0">
            <a:spAutoFit/>
          </a:bodyPr>
          <a:lstStyle/>
          <a:p>
            <a:r>
              <a:rPr lang="zh-CN" altLang="en-US" sz="2800" dirty="0">
                <a:latin typeface="方正启体简体" panose="03000509000000000000" charset="-122"/>
                <a:ea typeface="方正启体简体" panose="03000509000000000000" charset="-122"/>
              </a:rPr>
              <a:t>也许纠结，但还是选择学习</a:t>
            </a:r>
          </a:p>
        </p:txBody>
      </p:sp>
      <p:pic>
        <p:nvPicPr>
          <p:cNvPr id="18" name="图片 17" descr="timg0FYPJDVO"/>
          <p:cNvPicPr>
            <a:picLocks noChangeAspect="1"/>
          </p:cNvPicPr>
          <p:nvPr/>
        </p:nvPicPr>
        <p:blipFill>
          <a:blip r:embed="rId5">
            <a:clrChange>
              <a:clrFrom>
                <a:srgbClr val="FFFFFF">
                  <a:alpha val="100000"/>
                </a:srgbClr>
              </a:clrFrom>
              <a:clrTo>
                <a:srgbClr val="FFFFFF">
                  <a:alpha val="100000"/>
                  <a:alpha val="0"/>
                </a:srgbClr>
              </a:clrTo>
            </a:clrChange>
          </a:blip>
          <a:srcRect l="77374" t="35785" b="25"/>
          <a:stretch>
            <a:fillRect/>
          </a:stretch>
        </p:blipFill>
        <p:spPr>
          <a:xfrm>
            <a:off x="838200" y="2207895"/>
            <a:ext cx="1417320" cy="2046605"/>
          </a:xfrm>
          <a:prstGeom prst="rect">
            <a:avLst/>
          </a:prstGeom>
        </p:spPr>
      </p:pic>
      <p:pic>
        <p:nvPicPr>
          <p:cNvPr id="26" name="图片 25" descr="timg0FYPJDVO"/>
          <p:cNvPicPr>
            <a:picLocks noChangeAspect="1"/>
          </p:cNvPicPr>
          <p:nvPr/>
        </p:nvPicPr>
        <p:blipFill>
          <a:blip r:embed="rId5"/>
          <a:srcRect r="82348" b="25"/>
          <a:stretch>
            <a:fillRect/>
          </a:stretch>
        </p:blipFill>
        <p:spPr>
          <a:xfrm flipH="1">
            <a:off x="10652125" y="1493520"/>
            <a:ext cx="958215" cy="2956560"/>
          </a:xfrm>
          <a:prstGeom prst="rect">
            <a:avLst/>
          </a:prstGeom>
        </p:spPr>
      </p:pic>
      <p:sp>
        <p:nvSpPr>
          <p:cNvPr id="27" name="object 61">
            <a:extLst>
              <a:ext uri="{FF2B5EF4-FFF2-40B4-BE49-F238E27FC236}">
                <a16:creationId xmlns:a16="http://schemas.microsoft.com/office/drawing/2014/main" id="{E04529CD-9EA7-8B46-B50E-1A0BF9D81C6A}"/>
              </a:ext>
            </a:extLst>
          </p:cNvPr>
          <p:cNvSpPr txBox="1"/>
          <p:nvPr/>
        </p:nvSpPr>
        <p:spPr>
          <a:xfrm>
            <a:off x="2524592" y="3925969"/>
            <a:ext cx="1807210"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spc="-150" dirty="0">
                <a:latin typeface="黑体" panose="02010609060101010101" pitchFamily="49" charset="-122"/>
                <a:ea typeface="黑体" panose="02010609060101010101" pitchFamily="49" charset="-122"/>
                <a:cs typeface="黑体" panose="02010609060101010101" pitchFamily="49" charset="-122"/>
              </a:rPr>
              <a:t>18</a:t>
            </a:r>
            <a:r>
              <a:rPr lang="zh-CN" altLang="en-US" sz="2400" spc="-150" dirty="0">
                <a:latin typeface="黑体" panose="02010609060101010101" pitchFamily="49" charset="-122"/>
                <a:ea typeface="黑体" panose="02010609060101010101" pitchFamily="49" charset="-122"/>
                <a:cs typeface="黑体" panose="02010609060101010101" pitchFamily="49" charset="-122"/>
              </a:rPr>
              <a:t>岁</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lang="zh-CN" altLang="en-US" sz="2000" dirty="0">
                <a:latin typeface="黑体" panose="02010609060101010101" pitchFamily="49" charset="-122"/>
                <a:ea typeface="黑体" panose="02010609060101010101" pitchFamily="49" charset="-122"/>
                <a:cs typeface="黑体" panose="02010609060101010101" pitchFamily="49" charset="-122"/>
              </a:rPr>
              <a:t>高考失利</a:t>
            </a:r>
            <a:endParaRPr lang="zh-CN" sz="2000" dirty="0">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895350" y="3290570"/>
            <a:ext cx="3858895" cy="739140"/>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tx1"/>
                </a:solidFill>
                <a:latin typeface="微软雅黑" panose="020B0503020204020204" pitchFamily="34" charset="-122"/>
                <a:ea typeface="微软雅黑" panose="020B0503020204020204" pitchFamily="34" charset="-122"/>
              </a:rPr>
              <a:t>近代中国的四次群架</a:t>
            </a:r>
          </a:p>
        </p:txBody>
      </p:sp>
      <p:sp>
        <p:nvSpPr>
          <p:cNvPr id="4" name="左大括号 3"/>
          <p:cNvSpPr/>
          <p:nvPr/>
        </p:nvSpPr>
        <p:spPr>
          <a:xfrm>
            <a:off x="4867275" y="1778635"/>
            <a:ext cx="965200" cy="3763010"/>
          </a:xfrm>
          <a:prstGeom prst="leftBrace">
            <a:avLst/>
          </a:prstGeom>
          <a:ln w="15875">
            <a:solidFill>
              <a:srgbClr val="323C3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sp>
        <p:nvSpPr>
          <p:cNvPr id="5" name="圆角矩形 4"/>
          <p:cNvSpPr/>
          <p:nvPr/>
        </p:nvSpPr>
        <p:spPr>
          <a:xfrm>
            <a:off x="5970270" y="1664970"/>
            <a:ext cx="3858895" cy="578485"/>
          </a:xfrm>
          <a:prstGeom prst="roundRect">
            <a:avLst/>
          </a:prstGeom>
          <a:noFill/>
          <a:ln w="25400">
            <a:solidFill>
              <a:schemeClr val="tx1"/>
            </a:solidFill>
          </a:ln>
          <a:extLst>
            <a:ext uri="{909E8E84-426E-40DD-AFC4-6F175D3DCCD1}">
              <a14:hiddenFill xmlns:a14="http://schemas.microsoft.com/office/drawing/2010/main">
                <a:solidFill>
                  <a:srgbClr val="C0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tx1"/>
                </a:solidFill>
                <a:latin typeface="微软雅黑" panose="020B0503020204020204" pitchFamily="34" charset="-122"/>
                <a:ea typeface="微软雅黑" panose="020B0503020204020204" pitchFamily="34" charset="-122"/>
              </a:rPr>
              <a:t>第一次鸦片战争</a:t>
            </a:r>
          </a:p>
        </p:txBody>
      </p:sp>
      <p:sp>
        <p:nvSpPr>
          <p:cNvPr id="6" name="圆角矩形 5"/>
          <p:cNvSpPr/>
          <p:nvPr/>
        </p:nvSpPr>
        <p:spPr>
          <a:xfrm>
            <a:off x="5970270" y="2804795"/>
            <a:ext cx="3858895" cy="556260"/>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lumMod val="75000"/>
                  </a:schemeClr>
                </a:solidFill>
                <a:latin typeface="微软雅黑" panose="020B0503020204020204" pitchFamily="34" charset="-122"/>
                <a:ea typeface="微软雅黑" panose="020B0503020204020204" pitchFamily="34" charset="-122"/>
              </a:rPr>
              <a:t>第二次鸦片战争</a:t>
            </a:r>
          </a:p>
        </p:txBody>
      </p:sp>
      <p:sp>
        <p:nvSpPr>
          <p:cNvPr id="7" name="圆角矩形 6"/>
          <p:cNvSpPr/>
          <p:nvPr/>
        </p:nvSpPr>
        <p:spPr>
          <a:xfrm>
            <a:off x="5970270" y="3935095"/>
            <a:ext cx="3858895" cy="56832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lumMod val="75000"/>
                  </a:schemeClr>
                </a:solidFill>
                <a:latin typeface="微软雅黑" panose="020B0503020204020204" pitchFamily="34" charset="-122"/>
                <a:ea typeface="微软雅黑" panose="020B0503020204020204" pitchFamily="34" charset="-122"/>
              </a:rPr>
              <a:t>洋务运动</a:t>
            </a:r>
          </a:p>
        </p:txBody>
      </p:sp>
      <p:sp>
        <p:nvSpPr>
          <p:cNvPr id="8" name="圆角矩形 7"/>
          <p:cNvSpPr/>
          <p:nvPr/>
        </p:nvSpPr>
        <p:spPr>
          <a:xfrm>
            <a:off x="5970270" y="5077460"/>
            <a:ext cx="3858895" cy="56832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lumMod val="75000"/>
                  </a:schemeClr>
                </a:solidFill>
                <a:latin typeface="微软雅黑" panose="020B0503020204020204" pitchFamily="34" charset="-122"/>
                <a:ea typeface="微软雅黑" panose="020B0503020204020204" pitchFamily="34" charset="-122"/>
              </a:rPr>
              <a:t>戊戌变法</a:t>
            </a:r>
          </a:p>
        </p:txBody>
      </p:sp>
      <p:sp>
        <p:nvSpPr>
          <p:cNvPr id="220" name=" 220"/>
          <p:cNvSpPr/>
          <p:nvPr/>
        </p:nvSpPr>
        <p:spPr>
          <a:xfrm>
            <a:off x="-635" y="359410"/>
            <a:ext cx="2446020" cy="678815"/>
          </a:xfrm>
          <a:prstGeom prst="homePlate">
            <a:avLst/>
          </a:prstGeom>
          <a:noFill/>
          <a:ln w="22225">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3600" b="1">
                <a:solidFill>
                  <a:schemeClr val="tx1"/>
                </a:solidFill>
                <a:latin typeface="方正启体简体" panose="03000509000000000000" charset="-122"/>
                <a:ea typeface="方正启体简体" panose="03000509000000000000" charset="-122"/>
              </a:rPr>
              <a:t>今日概况</a:t>
            </a:r>
          </a:p>
        </p:txBody>
      </p:sp>
    </p:spTree>
    <p:custDataLst>
      <p:tags r:id="rId2"/>
    </p:custData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文本框 4"/>
          <p:cNvSpPr txBox="1"/>
          <p:nvPr/>
        </p:nvSpPr>
        <p:spPr>
          <a:xfrm>
            <a:off x="502920" y="1346062"/>
            <a:ext cx="6249035" cy="1568450"/>
          </a:xfrm>
          <a:prstGeom prst="rect">
            <a:avLst/>
          </a:prstGeom>
          <a:noFill/>
        </p:spPr>
        <p:txBody>
          <a:bodyPr wrap="square" rtlCol="0">
            <a:spAutoFit/>
          </a:bodyPr>
          <a:lstStyle/>
          <a:p>
            <a:r>
              <a:rPr lang="zh-CN" altLang="en-US" sz="3200" dirty="0">
                <a:latin typeface="方正启体简体" panose="03000509000000000000" charset="-122"/>
                <a:ea typeface="方正启体简体" panose="03000509000000000000" charset="-122"/>
              </a:rPr>
              <a:t>恭喜你，</a:t>
            </a:r>
          </a:p>
          <a:p>
            <a:endParaRPr lang="zh-CN" altLang="en-US" sz="3200" dirty="0">
              <a:latin typeface="方正启体简体" panose="03000509000000000000" charset="-122"/>
              <a:ea typeface="方正启体简体" panose="03000509000000000000" charset="-122"/>
            </a:endParaRPr>
          </a:p>
          <a:p>
            <a:r>
              <a:rPr lang="zh-CN" altLang="en-US" sz="3200" dirty="0">
                <a:latin typeface="方正启体简体" panose="03000509000000000000" charset="-122"/>
                <a:ea typeface="方正启体简体" panose="03000509000000000000" charset="-122"/>
              </a:rPr>
              <a:t>离实现自己的梦想更近了一步！</a:t>
            </a:r>
          </a:p>
        </p:txBody>
      </p:sp>
      <p:grpSp>
        <p:nvGrpSpPr>
          <p:cNvPr id="2" name="组合 1"/>
          <p:cNvGrpSpPr/>
          <p:nvPr/>
        </p:nvGrpSpPr>
        <p:grpSpPr>
          <a:xfrm>
            <a:off x="502920" y="161290"/>
            <a:ext cx="6495415" cy="508000"/>
            <a:chOff x="6308" y="200"/>
            <a:chExt cx="10229" cy="800"/>
          </a:xfrm>
        </p:grpSpPr>
        <p:grpSp>
          <p:nvGrpSpPr>
            <p:cNvPr id="3" name="组合 2"/>
            <p:cNvGrpSpPr/>
            <p:nvPr/>
          </p:nvGrpSpPr>
          <p:grpSpPr>
            <a:xfrm>
              <a:off x="6308" y="200"/>
              <a:ext cx="8845" cy="800"/>
              <a:chOff x="6308" y="200"/>
              <a:chExt cx="8845" cy="800"/>
            </a:xfrm>
          </p:grpSpPr>
          <p:sp>
            <p:nvSpPr>
              <p:cNvPr id="8" name="矩形 7"/>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6308" y="200"/>
                <a:ext cx="8754"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矩形 11"/>
            <p:cNvSpPr/>
            <p:nvPr/>
          </p:nvSpPr>
          <p:spPr>
            <a:xfrm>
              <a:off x="15153" y="200"/>
              <a:ext cx="1384"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99%</a:t>
              </a:r>
            </a:p>
          </p:txBody>
        </p:sp>
      </p:grpSp>
      <p:sp>
        <p:nvSpPr>
          <p:cNvPr id="13" name="文本框 12"/>
          <p:cNvSpPr txBox="1"/>
          <p:nvPr/>
        </p:nvSpPr>
        <p:spPr>
          <a:xfrm>
            <a:off x="7848173" y="2707346"/>
            <a:ext cx="3057247" cy="1077218"/>
          </a:xfrm>
          <a:prstGeom prst="rect">
            <a:avLst/>
          </a:prstGeom>
          <a:solidFill>
            <a:srgbClr val="FF0000"/>
          </a:solidFill>
          <a:ln>
            <a:solidFill>
              <a:schemeClr val="tx1"/>
            </a:solidFill>
          </a:ln>
        </p:spPr>
        <p:txBody>
          <a:bodyPr wrap="none" rtlCol="0" anchor="t">
            <a:spAutoFit/>
          </a:bodyPr>
          <a:lstStyle/>
          <a:p>
            <a:pPr algn="l"/>
            <a:r>
              <a:rPr lang="zh-CN" altLang="en-US" sz="3200" dirty="0">
                <a:latin typeface="Libian SC" panose="02010600040101010101" pitchFamily="2" charset="-122"/>
                <a:ea typeface="Libian SC" panose="02010600040101010101" pitchFamily="2" charset="-122"/>
                <a:sym typeface="+mn-ea"/>
              </a:rPr>
              <a:t>电子版</a:t>
            </a:r>
            <a:r>
              <a:rPr lang="en-US" altLang="zh-CN" sz="3200" dirty="0">
                <a:latin typeface="Libian SC" panose="02010600040101010101" pitchFamily="2" charset="-122"/>
                <a:ea typeface="Libian SC" panose="02010600040101010101" pitchFamily="2" charset="-122"/>
                <a:sym typeface="+mn-ea"/>
              </a:rPr>
              <a:t>2018</a:t>
            </a:r>
          </a:p>
          <a:p>
            <a:pPr algn="l"/>
            <a:r>
              <a:rPr lang="zh-CN" altLang="en-US" sz="3200" dirty="0">
                <a:latin typeface="Libian SC" panose="02010600040101010101" pitchFamily="2" charset="-122"/>
                <a:ea typeface="Libian SC" panose="02010600040101010101" pitchFamily="2" charset="-122"/>
                <a:sym typeface="+mn-ea"/>
              </a:rPr>
              <a:t>年最新真题解析</a:t>
            </a:r>
          </a:p>
        </p:txBody>
      </p:sp>
    </p:spTree>
    <p:custDataLst>
      <p:tags r:id="rId2"/>
    </p:custData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962660" y="777240"/>
            <a:ext cx="5069205" cy="1325880"/>
          </a:xfrm>
        </p:spPr>
        <p:txBody>
          <a:bodyPr/>
          <a:lstStyle/>
          <a:p>
            <a:r>
              <a:rPr lang="zh-CN" altLang="en-US" sz="5400">
                <a:solidFill>
                  <a:schemeClr val="bg1"/>
                </a:solidFill>
              </a:rPr>
              <a:t>中国近现代史</a:t>
            </a:r>
          </a:p>
        </p:txBody>
      </p:sp>
      <p:sp>
        <p:nvSpPr>
          <p:cNvPr id="4" name="内容占位符 3"/>
          <p:cNvSpPr>
            <a:spLocks noGrp="1"/>
          </p:cNvSpPr>
          <p:nvPr>
            <p:ph idx="1"/>
          </p:nvPr>
        </p:nvSpPr>
        <p:spPr>
          <a:xfrm>
            <a:off x="1376045" y="1893570"/>
            <a:ext cx="5062855" cy="4187190"/>
          </a:xfrm>
        </p:spPr>
        <p:txBody>
          <a:bodyPr>
            <a:normAutofit fontScale="92500" lnSpcReduction="10000"/>
          </a:bodyPr>
          <a:lstStyle/>
          <a:p>
            <a:pPr marL="0" indent="0">
              <a:lnSpc>
                <a:spcPct val="200000"/>
              </a:lnSpc>
              <a:buNone/>
            </a:pPr>
            <a:r>
              <a:rPr lang="zh-CN" altLang="en-US" sz="3600" dirty="0">
                <a:solidFill>
                  <a:schemeClr val="bg1"/>
                </a:solidFill>
              </a:rPr>
              <a:t>自考最重要的一门课</a:t>
            </a:r>
          </a:p>
          <a:p>
            <a:pPr marL="0" indent="0">
              <a:lnSpc>
                <a:spcPct val="200000"/>
              </a:lnSpc>
              <a:buNone/>
            </a:pPr>
            <a:r>
              <a:rPr lang="zh-CN" altLang="en-US" sz="3600" dirty="0">
                <a:solidFill>
                  <a:schemeClr val="bg1"/>
                </a:solidFill>
              </a:rPr>
              <a:t>总分：</a:t>
            </a:r>
            <a:r>
              <a:rPr lang="en-US" altLang="zh-CN" sz="3600" dirty="0">
                <a:solidFill>
                  <a:schemeClr val="bg1"/>
                </a:solidFill>
              </a:rPr>
              <a:t>100</a:t>
            </a:r>
          </a:p>
          <a:p>
            <a:pPr marL="0" indent="0">
              <a:lnSpc>
                <a:spcPct val="200000"/>
              </a:lnSpc>
              <a:buNone/>
            </a:pPr>
            <a:r>
              <a:rPr lang="zh-CN" altLang="en-US" sz="3600" dirty="0">
                <a:solidFill>
                  <a:schemeClr val="bg1"/>
                </a:solidFill>
              </a:rPr>
              <a:t>过关分：</a:t>
            </a:r>
            <a:r>
              <a:rPr lang="en-US" altLang="zh-CN" sz="3600" dirty="0">
                <a:solidFill>
                  <a:schemeClr val="bg1"/>
                </a:solidFill>
              </a:rPr>
              <a:t>60</a:t>
            </a:r>
          </a:p>
          <a:p>
            <a:pPr marL="0" indent="0">
              <a:lnSpc>
                <a:spcPct val="200000"/>
              </a:lnSpc>
              <a:buNone/>
            </a:pPr>
            <a:r>
              <a:rPr lang="zh-CN" altLang="en-US" sz="3600" dirty="0">
                <a:solidFill>
                  <a:schemeClr val="bg1"/>
                </a:solidFill>
              </a:rPr>
              <a:t>选择题：</a:t>
            </a:r>
            <a:r>
              <a:rPr lang="en-US" altLang="zh-CN" sz="3600" dirty="0">
                <a:solidFill>
                  <a:schemeClr val="bg1"/>
                </a:solidFill>
              </a:rPr>
              <a:t>50</a:t>
            </a:r>
            <a:r>
              <a:rPr lang="zh-CN" altLang="en-US" sz="3600" dirty="0">
                <a:solidFill>
                  <a:schemeClr val="bg1"/>
                </a:solidFill>
              </a:rPr>
              <a:t>分</a:t>
            </a:r>
            <a:endParaRPr lang="en-US" altLang="zh-CN" sz="3600" dirty="0">
              <a:solidFill>
                <a:schemeClr val="bg1"/>
              </a:solidFill>
            </a:endParaRPr>
          </a:p>
        </p:txBody>
      </p:sp>
    </p:spTree>
    <p:custDataLst>
      <p:tags r:id="rId1"/>
    </p:custDataLst>
    <p:extLst>
      <p:ext uri="{BB962C8B-B14F-4D97-AF65-F5344CB8AC3E}">
        <p14:creationId xmlns:p14="http://schemas.microsoft.com/office/powerpoint/2010/main" val="3660810953"/>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文本框 3"/>
          <p:cNvSpPr txBox="1"/>
          <p:nvPr/>
        </p:nvSpPr>
        <p:spPr>
          <a:xfrm>
            <a:off x="3973195" y="1031875"/>
            <a:ext cx="5318125" cy="4199890"/>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4400" b="1" i="0" u="none" strike="noStrike" kern="1200" cap="none" spc="0" normalizeH="0" baseline="0" noProof="0" dirty="0">
                <a:ln>
                  <a:noFill/>
                </a:ln>
                <a:solidFill>
                  <a:srgbClr val="FFFFFF"/>
                </a:solidFill>
                <a:effectLst/>
                <a:uLnTx/>
                <a:uFillTx/>
                <a:latin typeface="Libian SC" panose="02010600040101010101" pitchFamily="2" charset="-122"/>
                <a:ea typeface="Libian SC" panose="02010600040101010101" pitchFamily="2" charset="-122"/>
                <a:cs typeface="+mn-cs"/>
              </a:rPr>
              <a:t>吾日三省吾身：</a:t>
            </a: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方正启体简体" panose="03000509000000000000" charset="-122"/>
              <a:ea typeface="方正启体简体" panose="03000509000000000000" charset="-122"/>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4000" b="0" i="0" u="none" strike="noStrike" kern="1200" cap="none" spc="0" normalizeH="0" baseline="0" noProof="0" dirty="0">
                <a:ln>
                  <a:noFill/>
                </a:ln>
                <a:solidFill>
                  <a:srgbClr val="FFFFFF"/>
                </a:solidFill>
                <a:effectLst/>
                <a:uLnTx/>
                <a:uFillTx/>
                <a:latin typeface="方正启体简体" panose="03000509000000000000" charset="-122"/>
                <a:ea typeface="方正启体简体" panose="03000509000000000000" charset="-122"/>
                <a:cs typeface="+mn-cs"/>
              </a:rPr>
              <a:t>近代史好学么？</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4000" b="0" i="0" u="none" strike="noStrike" kern="1200" cap="none" spc="0" normalizeH="0" baseline="0" noProof="0" dirty="0">
                <a:ln>
                  <a:noFill/>
                </a:ln>
                <a:solidFill>
                  <a:srgbClr val="FFFFFF"/>
                </a:solidFill>
                <a:effectLst/>
                <a:uLnTx/>
                <a:uFillTx/>
                <a:latin typeface="方正启体简体" panose="03000509000000000000" charset="-122"/>
                <a:ea typeface="方正启体简体" panose="03000509000000000000" charset="-122"/>
                <a:cs typeface="+mn-cs"/>
              </a:rPr>
              <a:t>近代史好记么？</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4000" b="0" i="0" u="none" strike="noStrike" kern="1200" cap="none" spc="0" normalizeH="0" baseline="0" noProof="0" dirty="0">
                <a:ln>
                  <a:noFill/>
                </a:ln>
                <a:solidFill>
                  <a:srgbClr val="FFFFFF"/>
                </a:solidFill>
                <a:effectLst/>
                <a:uLnTx/>
                <a:uFillTx/>
                <a:latin typeface="方正启体简体" panose="03000509000000000000" charset="-122"/>
                <a:ea typeface="方正启体简体" panose="03000509000000000000" charset="-122"/>
                <a:cs typeface="+mn-cs"/>
              </a:rPr>
              <a:t>近代史好考么？</a:t>
            </a:r>
          </a:p>
        </p:txBody>
      </p:sp>
    </p:spTree>
    <p:custDataLst>
      <p:tags r:id="rId1"/>
    </p:custDataLst>
    <p:extLst>
      <p:ext uri="{BB962C8B-B14F-4D97-AF65-F5344CB8AC3E}">
        <p14:creationId xmlns:p14="http://schemas.microsoft.com/office/powerpoint/2010/main" val="4193447848"/>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p:cNvSpPr txBox="1"/>
          <p:nvPr/>
        </p:nvSpPr>
        <p:spPr>
          <a:xfrm>
            <a:off x="1936115" y="2371725"/>
            <a:ext cx="9095740" cy="82994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800" b="0" i="0" u="none" strike="noStrike" kern="1200" cap="none" spc="0" normalizeH="0" baseline="0" noProof="0">
                <a:ln>
                  <a:noFill/>
                </a:ln>
                <a:solidFill>
                  <a:srgbClr val="FFFFFF"/>
                </a:solidFill>
                <a:effectLst/>
                <a:uLnTx/>
                <a:uFillTx/>
                <a:latin typeface="方正启体简体" panose="03000509000000000000" charset="-122"/>
                <a:ea typeface="方正启体简体" panose="03000509000000000000" charset="-122"/>
                <a:cs typeface="+mn-cs"/>
              </a:rPr>
              <a:t>高考文综要求掌握多少个知识点？</a:t>
            </a:r>
          </a:p>
        </p:txBody>
      </p:sp>
    </p:spTree>
    <p:custDataLst>
      <p:tags r:id="rId1"/>
    </p:custDataLst>
    <p:extLst>
      <p:ext uri="{BB962C8B-B14F-4D97-AF65-F5344CB8AC3E}">
        <p14:creationId xmlns:p14="http://schemas.microsoft.com/office/powerpoint/2010/main" val="3493321069"/>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p:cNvSpPr txBox="1"/>
          <p:nvPr/>
        </p:nvSpPr>
        <p:spPr>
          <a:xfrm>
            <a:off x="1936115" y="2371725"/>
            <a:ext cx="9095740" cy="82994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800" b="0" i="0" u="none" strike="noStrike" kern="1200" cap="none" spc="0" normalizeH="0" baseline="0" noProof="0">
                <a:ln>
                  <a:noFill/>
                </a:ln>
                <a:solidFill>
                  <a:srgbClr val="FFFFFF"/>
                </a:solidFill>
                <a:effectLst/>
                <a:uLnTx/>
                <a:uFillTx/>
                <a:latin typeface="方正启体简体" panose="03000509000000000000" charset="-122"/>
                <a:ea typeface="方正启体简体" panose="03000509000000000000" charset="-122"/>
                <a:cs typeface="+mn-cs"/>
              </a:rPr>
              <a:t>高考文综要求掌握多少个知识点？</a:t>
            </a:r>
          </a:p>
        </p:txBody>
      </p:sp>
      <p:sp>
        <p:nvSpPr>
          <p:cNvPr id="3" name="文本框 2"/>
          <p:cNvSpPr txBox="1"/>
          <p:nvPr/>
        </p:nvSpPr>
        <p:spPr>
          <a:xfrm>
            <a:off x="5380355" y="3799840"/>
            <a:ext cx="2207895" cy="82994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800" b="0" i="0" u="none" strike="noStrike" kern="1200" cap="none" spc="0" normalizeH="0" baseline="0" noProof="0">
                <a:ln>
                  <a:noFill/>
                </a:ln>
                <a:solidFill>
                  <a:srgbClr val="FFFFFF"/>
                </a:solidFill>
                <a:effectLst/>
                <a:uLnTx/>
                <a:uFillTx/>
                <a:latin typeface="Arial"/>
                <a:ea typeface="方正启体简体" panose="03000509000000000000" charset="-122"/>
                <a:cs typeface="+mn-cs"/>
                <a:sym typeface="+mn-ea"/>
              </a:rPr>
              <a:t>358</a:t>
            </a:r>
            <a:r>
              <a:rPr kumimoji="0" lang="zh-CN" altLang="en-US" sz="4800" b="0" i="0" u="none" strike="noStrike" kern="1200" cap="none" spc="0" normalizeH="0" baseline="0" noProof="0">
                <a:ln>
                  <a:noFill/>
                </a:ln>
                <a:solidFill>
                  <a:srgbClr val="FFFFFF"/>
                </a:solidFill>
                <a:effectLst/>
                <a:uLnTx/>
                <a:uFillTx/>
                <a:latin typeface="Arial"/>
                <a:ea typeface="方正启体简体" panose="03000509000000000000" charset="-122"/>
                <a:cs typeface="+mn-cs"/>
                <a:sym typeface="+mn-ea"/>
              </a:rPr>
              <a:t>个</a:t>
            </a:r>
            <a:endParaRPr kumimoji="0" lang="zh-CN" altLang="en-US" sz="4800" b="0" i="0" u="none" strike="noStrike" kern="1200" cap="none" spc="0" normalizeH="0" baseline="0" noProof="0">
              <a:ln>
                <a:noFill/>
              </a:ln>
              <a:solidFill>
                <a:srgbClr val="FFFFFF"/>
              </a:solidFill>
              <a:effectLst/>
              <a:uLnTx/>
              <a:uFillTx/>
              <a:latin typeface="方正启体简体" panose="03000509000000000000" charset="-122"/>
              <a:ea typeface="方正启体简体" panose="03000509000000000000" charset="-122"/>
              <a:cs typeface="+mn-cs"/>
            </a:endParaRPr>
          </a:p>
        </p:txBody>
      </p:sp>
    </p:spTree>
    <p:custDataLst>
      <p:tags r:id="rId1"/>
    </p:custDataLst>
    <p:extLst>
      <p:ext uri="{BB962C8B-B14F-4D97-AF65-F5344CB8AC3E}">
        <p14:creationId xmlns:p14="http://schemas.microsoft.com/office/powerpoint/2010/main" val="80188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971550" y="833120"/>
            <a:ext cx="10515600" cy="2206625"/>
          </a:xfrm>
        </p:spPr>
        <p:txBody>
          <a:bodyPr>
            <a:normAutofit/>
          </a:bodyPr>
          <a:lstStyle/>
          <a:p>
            <a:pPr>
              <a:lnSpc>
                <a:spcPct val="150000"/>
              </a:lnSpc>
            </a:pPr>
            <a:r>
              <a:rPr lang="zh-CN" altLang="en-US" sz="5400">
                <a:solidFill>
                  <a:schemeClr val="bg1"/>
                </a:solidFill>
              </a:rPr>
              <a:t>学完近代史需要学习多少个知识点？</a:t>
            </a:r>
          </a:p>
        </p:txBody>
      </p:sp>
      <p:sp>
        <p:nvSpPr>
          <p:cNvPr id="3" name="文本框 2"/>
          <p:cNvSpPr txBox="1"/>
          <p:nvPr/>
        </p:nvSpPr>
        <p:spPr>
          <a:xfrm>
            <a:off x="2041525" y="3597910"/>
            <a:ext cx="7773670" cy="212280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4400" b="0" i="0" u="none" strike="noStrike" kern="1200" cap="none" spc="0" normalizeH="0" baseline="0" noProof="0">
                <a:ln>
                  <a:noFill/>
                </a:ln>
                <a:solidFill>
                  <a:srgbClr val="FFFFFF"/>
                </a:solidFill>
                <a:effectLst/>
                <a:uLnTx/>
                <a:uFillTx/>
                <a:latin typeface="Arial"/>
                <a:ea typeface="方正启体简体" panose="03000509000000000000" charset="-122"/>
                <a:cs typeface="+mn-cs"/>
              </a:rPr>
              <a:t>A、</a:t>
            </a:r>
            <a:r>
              <a:rPr kumimoji="0" lang="en-US" altLang="zh-CN" sz="4400" b="0" i="0" u="none" strike="noStrike" kern="1200" cap="none" spc="0" normalizeH="0" baseline="0" noProof="0">
                <a:ln>
                  <a:noFill/>
                </a:ln>
                <a:solidFill>
                  <a:srgbClr val="FFFFFF"/>
                </a:solidFill>
                <a:effectLst/>
                <a:uLnTx/>
                <a:uFillTx/>
                <a:latin typeface="Arial"/>
                <a:ea typeface="方正启体简体" panose="03000509000000000000" charset="-122"/>
                <a:cs typeface="+mn-cs"/>
              </a:rPr>
              <a:t>458</a:t>
            </a:r>
            <a:r>
              <a:rPr kumimoji="0" lang="zh-CN" altLang="en-US" sz="4400" b="0" i="0" u="none" strike="noStrike" kern="1200" cap="none" spc="0" normalizeH="0" baseline="0" noProof="0">
                <a:ln>
                  <a:noFill/>
                </a:ln>
                <a:solidFill>
                  <a:srgbClr val="FFFFFF"/>
                </a:solidFill>
                <a:effectLst/>
                <a:uLnTx/>
                <a:uFillTx/>
                <a:latin typeface="Arial"/>
                <a:ea typeface="方正启体简体" panose="03000509000000000000" charset="-122"/>
                <a:cs typeface="+mn-cs"/>
              </a:rPr>
              <a:t>个            B、</a:t>
            </a:r>
            <a:r>
              <a:rPr kumimoji="0" lang="en-US" altLang="zh-CN" sz="4400" b="0" i="0" u="none" strike="noStrike" kern="1200" cap="none" spc="0" normalizeH="0" baseline="0" noProof="0">
                <a:ln>
                  <a:noFill/>
                </a:ln>
                <a:solidFill>
                  <a:srgbClr val="FFFFFF"/>
                </a:solidFill>
                <a:effectLst/>
                <a:uLnTx/>
                <a:uFillTx/>
                <a:latin typeface="Arial"/>
                <a:ea typeface="方正启体简体" panose="03000509000000000000" charset="-122"/>
                <a:cs typeface="+mn-cs"/>
              </a:rPr>
              <a:t>358</a:t>
            </a:r>
            <a:r>
              <a:rPr kumimoji="0" lang="zh-CN" altLang="en-US" sz="4400" b="0" i="0" u="none" strike="noStrike" kern="1200" cap="none" spc="0" normalizeH="0" baseline="0" noProof="0">
                <a:ln>
                  <a:noFill/>
                </a:ln>
                <a:solidFill>
                  <a:srgbClr val="FFFFFF"/>
                </a:solidFill>
                <a:effectLst/>
                <a:uLnTx/>
                <a:uFillTx/>
                <a:latin typeface="Arial"/>
                <a:ea typeface="方正启体简体" panose="03000509000000000000" charset="-122"/>
                <a:cs typeface="+mn-cs"/>
              </a:rPr>
              <a:t>个         </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4400" b="0" i="0" u="none" strike="noStrike" kern="1200" cap="none" spc="0" normalizeH="0" baseline="0" noProof="0">
                <a:ln>
                  <a:noFill/>
                </a:ln>
                <a:solidFill>
                  <a:srgbClr val="FFFFFF"/>
                </a:solidFill>
                <a:effectLst/>
                <a:uLnTx/>
                <a:uFillTx/>
                <a:latin typeface="Arial"/>
                <a:ea typeface="方正启体简体" panose="03000509000000000000" charset="-122"/>
                <a:cs typeface="+mn-cs"/>
              </a:rPr>
              <a:t>C、</a:t>
            </a:r>
            <a:r>
              <a:rPr kumimoji="0" lang="en-US" altLang="zh-CN" sz="4400" b="0" i="0" u="none" strike="noStrike" kern="1200" cap="none" spc="0" normalizeH="0" baseline="0" noProof="0">
                <a:ln>
                  <a:noFill/>
                </a:ln>
                <a:solidFill>
                  <a:srgbClr val="FFFFFF"/>
                </a:solidFill>
                <a:effectLst/>
                <a:uLnTx/>
                <a:uFillTx/>
                <a:latin typeface="Arial"/>
                <a:ea typeface="方正启体简体" panose="03000509000000000000" charset="-122"/>
                <a:cs typeface="+mn-cs"/>
              </a:rPr>
              <a:t>258</a:t>
            </a:r>
            <a:r>
              <a:rPr kumimoji="0" lang="zh-CN" altLang="en-US" sz="4400" b="0" i="0" u="none" strike="noStrike" kern="1200" cap="none" spc="0" normalizeH="0" baseline="0" noProof="0">
                <a:ln>
                  <a:noFill/>
                </a:ln>
                <a:solidFill>
                  <a:srgbClr val="FFFFFF"/>
                </a:solidFill>
                <a:effectLst/>
                <a:uLnTx/>
                <a:uFillTx/>
                <a:latin typeface="Arial"/>
                <a:ea typeface="方正启体简体" panose="03000509000000000000" charset="-122"/>
                <a:cs typeface="+mn-cs"/>
              </a:rPr>
              <a:t>个            D、1</a:t>
            </a:r>
            <a:r>
              <a:rPr kumimoji="0" lang="en-US" altLang="zh-CN" sz="4400" b="0" i="0" u="none" strike="noStrike" kern="1200" cap="none" spc="0" normalizeH="0" baseline="0" noProof="0">
                <a:ln>
                  <a:noFill/>
                </a:ln>
                <a:solidFill>
                  <a:srgbClr val="FFFFFF"/>
                </a:solidFill>
                <a:effectLst/>
                <a:uLnTx/>
                <a:uFillTx/>
                <a:latin typeface="Arial"/>
                <a:ea typeface="方正启体简体" panose="03000509000000000000" charset="-122"/>
                <a:cs typeface="+mn-cs"/>
              </a:rPr>
              <a:t>58</a:t>
            </a:r>
            <a:r>
              <a:rPr kumimoji="0" lang="zh-CN" altLang="en-US" sz="4400" b="0" i="0" u="none" strike="noStrike" kern="1200" cap="none" spc="0" normalizeH="0" baseline="0" noProof="0">
                <a:ln>
                  <a:noFill/>
                </a:ln>
                <a:solidFill>
                  <a:srgbClr val="FFFFFF"/>
                </a:solidFill>
                <a:effectLst/>
                <a:uLnTx/>
                <a:uFillTx/>
                <a:latin typeface="Arial"/>
                <a:ea typeface="方正启体简体" panose="03000509000000000000" charset="-122"/>
                <a:cs typeface="+mn-cs"/>
              </a:rPr>
              <a:t>个</a:t>
            </a:r>
          </a:p>
        </p:txBody>
      </p:sp>
    </p:spTree>
    <p:custDataLst>
      <p:tags r:id="rId1"/>
    </p:custDataLst>
    <p:extLst>
      <p:ext uri="{BB962C8B-B14F-4D97-AF65-F5344CB8AC3E}">
        <p14:creationId xmlns:p14="http://schemas.microsoft.com/office/powerpoint/2010/main" val="3222789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p:cNvSpPr txBox="1"/>
          <p:nvPr/>
        </p:nvSpPr>
        <p:spPr>
          <a:xfrm>
            <a:off x="5461635" y="2275840"/>
            <a:ext cx="2159635" cy="10147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000" b="0" i="0" u="none" strike="noStrike" kern="1200" cap="none" spc="0" normalizeH="0" baseline="0" noProof="0">
                <a:ln>
                  <a:noFill/>
                </a:ln>
                <a:solidFill>
                  <a:srgbClr val="FFFFFF"/>
                </a:solidFill>
                <a:effectLst/>
                <a:uLnTx/>
                <a:uFillTx/>
                <a:latin typeface="Arial" panose="020B0604020202020204" pitchFamily="34" charset="0"/>
                <a:ea typeface="微软雅黑"/>
                <a:cs typeface="Arial" panose="020B0604020202020204" pitchFamily="34" charset="0"/>
              </a:rPr>
              <a:t>97</a:t>
            </a:r>
            <a:r>
              <a:rPr kumimoji="0" lang="zh-CN" altLang="en-US" sz="6000" b="0" i="0" u="none" strike="noStrike" kern="1200" cap="none" spc="0" normalizeH="0" baseline="0" noProof="0">
                <a:ln>
                  <a:noFill/>
                </a:ln>
                <a:solidFill>
                  <a:srgbClr val="FFFFFF"/>
                </a:solidFill>
                <a:effectLst/>
                <a:uLnTx/>
                <a:uFillTx/>
                <a:latin typeface="Arial" panose="020B0604020202020204" pitchFamily="34" charset="0"/>
                <a:ea typeface="微软雅黑"/>
                <a:cs typeface="Arial" panose="020B0604020202020204" pitchFamily="34" charset="0"/>
              </a:rPr>
              <a:t>个</a:t>
            </a:r>
          </a:p>
        </p:txBody>
      </p:sp>
    </p:spTree>
    <p:custDataLst>
      <p:tags r:id="rId1"/>
    </p:custDataLst>
    <p:extLst>
      <p:ext uri="{BB962C8B-B14F-4D97-AF65-F5344CB8AC3E}">
        <p14:creationId xmlns:p14="http://schemas.microsoft.com/office/powerpoint/2010/main" val="2280256387"/>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6" name="图片 5"/>
          <p:cNvPicPr>
            <a:picLocks noChangeAspect="1"/>
          </p:cNvPicPr>
          <p:nvPr/>
        </p:nvPicPr>
        <p:blipFill>
          <a:blip r:embed="rId3"/>
          <a:stretch>
            <a:fillRect/>
          </a:stretch>
        </p:blipFill>
        <p:spPr>
          <a:xfrm>
            <a:off x="973455" y="330835"/>
            <a:ext cx="3345815" cy="5951855"/>
          </a:xfrm>
          <a:prstGeom prst="rect">
            <a:avLst/>
          </a:prstGeom>
        </p:spPr>
      </p:pic>
      <p:sp>
        <p:nvSpPr>
          <p:cNvPr id="3" name="圆角矩形 2"/>
          <p:cNvSpPr/>
          <p:nvPr/>
        </p:nvSpPr>
        <p:spPr>
          <a:xfrm>
            <a:off x="973455" y="936625"/>
            <a:ext cx="869315" cy="416560"/>
          </a:xfrm>
          <a:prstGeom prst="roundRect">
            <a:avLst/>
          </a:prstGeom>
          <a:noFill/>
          <a:ln w="1905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Tree>
    <p:custDataLst>
      <p:tags r:id="rId1"/>
    </p:custDataLst>
    <p:extLst>
      <p:ext uri="{BB962C8B-B14F-4D97-AF65-F5344CB8AC3E}">
        <p14:creationId xmlns:p14="http://schemas.microsoft.com/office/powerpoint/2010/main" val="1227869005"/>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6" name="图片 5"/>
          <p:cNvPicPr>
            <a:picLocks noChangeAspect="1"/>
          </p:cNvPicPr>
          <p:nvPr/>
        </p:nvPicPr>
        <p:blipFill>
          <a:blip r:embed="rId3"/>
          <a:stretch>
            <a:fillRect/>
          </a:stretch>
        </p:blipFill>
        <p:spPr>
          <a:xfrm>
            <a:off x="973455" y="330835"/>
            <a:ext cx="3345815" cy="5951855"/>
          </a:xfrm>
          <a:prstGeom prst="rect">
            <a:avLst/>
          </a:prstGeom>
        </p:spPr>
      </p:pic>
      <p:sp>
        <p:nvSpPr>
          <p:cNvPr id="3" name="圆角矩形 2"/>
          <p:cNvSpPr/>
          <p:nvPr/>
        </p:nvSpPr>
        <p:spPr>
          <a:xfrm>
            <a:off x="973455" y="936625"/>
            <a:ext cx="869315" cy="416560"/>
          </a:xfrm>
          <a:prstGeom prst="roundRect">
            <a:avLst/>
          </a:prstGeom>
          <a:noFill/>
          <a:ln w="1905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grpSp>
        <p:nvGrpSpPr>
          <p:cNvPr id="8" name="组合 7"/>
          <p:cNvGrpSpPr/>
          <p:nvPr/>
        </p:nvGrpSpPr>
        <p:grpSpPr>
          <a:xfrm>
            <a:off x="5216525" y="1532255"/>
            <a:ext cx="6733540" cy="2764790"/>
            <a:chOff x="8215" y="2413"/>
            <a:chExt cx="10604" cy="4354"/>
          </a:xfrm>
        </p:grpSpPr>
        <p:pic>
          <p:nvPicPr>
            <p:cNvPr id="4" name="图片 3"/>
            <p:cNvPicPr>
              <a:picLocks noChangeAspect="1"/>
            </p:cNvPicPr>
            <p:nvPr/>
          </p:nvPicPr>
          <p:blipFill>
            <a:blip r:embed="rId3"/>
            <a:srcRect r="607" b="77062"/>
            <a:stretch>
              <a:fillRect/>
            </a:stretch>
          </p:blipFill>
          <p:spPr>
            <a:xfrm>
              <a:off x="8215" y="2413"/>
              <a:ext cx="10605" cy="4354"/>
            </a:xfrm>
            <a:prstGeom prst="rect">
              <a:avLst/>
            </a:prstGeom>
          </p:spPr>
        </p:pic>
        <p:sp>
          <p:nvSpPr>
            <p:cNvPr id="7" name="圆角矩形 6"/>
            <p:cNvSpPr/>
            <p:nvPr/>
          </p:nvSpPr>
          <p:spPr>
            <a:xfrm>
              <a:off x="8215" y="4262"/>
              <a:ext cx="2973" cy="1524"/>
            </a:xfrm>
            <a:prstGeom prst="roundRect">
              <a:avLst/>
            </a:prstGeom>
            <a:noFill/>
            <a:ln w="1905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grpSp>
      <p:sp>
        <p:nvSpPr>
          <p:cNvPr id="160" name=" 160"/>
          <p:cNvSpPr/>
          <p:nvPr/>
        </p:nvSpPr>
        <p:spPr>
          <a:xfrm rot="11280000" flipH="1">
            <a:off x="2853055" y="1492885"/>
            <a:ext cx="1988820" cy="1080770"/>
          </a:xfrm>
          <a:custGeom>
            <a:avLst/>
            <a:gdLst>
              <a:gd name="connsiteX0" fmla="*/ 2723651 w 2860172"/>
              <a:gd name="connsiteY0" fmla="*/ 817 h 2023853"/>
              <a:gd name="connsiteX1" fmla="*/ 2826935 w 2860172"/>
              <a:gd name="connsiteY1" fmla="*/ 33337 h 2023853"/>
              <a:gd name="connsiteX2" fmla="*/ 2829774 w 2860172"/>
              <a:gd name="connsiteY2" fmla="*/ 35326 h 2023853"/>
              <a:gd name="connsiteX3" fmla="*/ 2849613 w 2860172"/>
              <a:gd name="connsiteY3" fmla="*/ 185007 h 2023853"/>
              <a:gd name="connsiteX4" fmla="*/ 2807494 w 2860172"/>
              <a:gd name="connsiteY4" fmla="*/ 326285 h 2023853"/>
              <a:gd name="connsiteX5" fmla="*/ 2480152 w 2860172"/>
              <a:gd name="connsiteY5" fmla="*/ 1326140 h 2023853"/>
              <a:gd name="connsiteX6" fmla="*/ 2479216 w 2860172"/>
              <a:gd name="connsiteY6" fmla="*/ 1322755 h 2023853"/>
              <a:gd name="connsiteX7" fmla="*/ 2348905 w 2860172"/>
              <a:gd name="connsiteY7" fmla="*/ 1721466 h 2023853"/>
              <a:gd name="connsiteX8" fmla="*/ 2280556 w 2860172"/>
              <a:gd name="connsiteY8" fmla="*/ 1058272 h 2023853"/>
              <a:gd name="connsiteX9" fmla="*/ 2226338 w 2860172"/>
              <a:gd name="connsiteY9" fmla="*/ 1103673 h 2023853"/>
              <a:gd name="connsiteX10" fmla="*/ 0 w 2860172"/>
              <a:gd name="connsiteY10" fmla="*/ 2023853 h 2023853"/>
              <a:gd name="connsiteX11" fmla="*/ 1702841 w 2860172"/>
              <a:gd name="connsiteY11" fmla="*/ 735848 h 2023853"/>
              <a:gd name="connsiteX12" fmla="*/ 1811294 w 2860172"/>
              <a:gd name="connsiteY12" fmla="*/ 575004 h 2023853"/>
              <a:gd name="connsiteX13" fmla="*/ 1151281 w 2860172"/>
              <a:gd name="connsiteY13" fmla="*/ 506068 h 2023853"/>
              <a:gd name="connsiteX14" fmla="*/ 2640411 w 2860172"/>
              <a:gd name="connsiteY14" fmla="*/ 20803 h 2023853"/>
              <a:gd name="connsiteX15" fmla="*/ 2675299 w 2860172"/>
              <a:gd name="connsiteY15" fmla="*/ 10454 h 2023853"/>
              <a:gd name="connsiteX16" fmla="*/ 2723651 w 2860172"/>
              <a:gd name="connsiteY16" fmla="*/ 817 h 202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60172" h="2023853">
                <a:moveTo>
                  <a:pt x="2723651" y="817"/>
                </a:moveTo>
                <a:cubicBezTo>
                  <a:pt x="2768908" y="-3349"/>
                  <a:pt x="2804496" y="8545"/>
                  <a:pt x="2826935" y="33337"/>
                </a:cubicBezTo>
                <a:cubicBezTo>
                  <a:pt x="2828146" y="33729"/>
                  <a:pt x="2828970" y="34520"/>
                  <a:pt x="2829774" y="35326"/>
                </a:cubicBezTo>
                <a:cubicBezTo>
                  <a:pt x="2860445" y="66039"/>
                  <a:pt x="2869482" y="118360"/>
                  <a:pt x="2849613" y="185007"/>
                </a:cubicBezTo>
                <a:lnTo>
                  <a:pt x="2807494" y="326285"/>
                </a:lnTo>
                <a:lnTo>
                  <a:pt x="2480152" y="1326140"/>
                </a:lnTo>
                <a:lnTo>
                  <a:pt x="2479216" y="1322755"/>
                </a:lnTo>
                <a:lnTo>
                  <a:pt x="2348905" y="1721466"/>
                </a:lnTo>
                <a:lnTo>
                  <a:pt x="2280556" y="1058272"/>
                </a:lnTo>
                <a:lnTo>
                  <a:pt x="2226338" y="1103673"/>
                </a:lnTo>
                <a:cubicBezTo>
                  <a:pt x="1323053" y="1809646"/>
                  <a:pt x="162385" y="2005519"/>
                  <a:pt x="0" y="2023853"/>
                </a:cubicBezTo>
                <a:cubicBezTo>
                  <a:pt x="722027" y="1807246"/>
                  <a:pt x="1311081" y="1275400"/>
                  <a:pt x="1702841" y="735848"/>
                </a:cubicBezTo>
                <a:lnTo>
                  <a:pt x="1811294" y="575004"/>
                </a:lnTo>
                <a:lnTo>
                  <a:pt x="1151281" y="506068"/>
                </a:lnTo>
                <a:lnTo>
                  <a:pt x="2640411" y="20803"/>
                </a:lnTo>
                <a:lnTo>
                  <a:pt x="2675299" y="10454"/>
                </a:lnTo>
                <a:cubicBezTo>
                  <a:pt x="2692405" y="5379"/>
                  <a:pt x="2708565" y="2206"/>
                  <a:pt x="2723651" y="817"/>
                </a:cubicBez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Tree>
    <p:custDataLst>
      <p:tags r:id="rId1"/>
    </p:custDataLst>
    <p:extLst>
      <p:ext uri="{BB962C8B-B14F-4D97-AF65-F5344CB8AC3E}">
        <p14:creationId xmlns:p14="http://schemas.microsoft.com/office/powerpoint/2010/main" val="1046066850"/>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p:cNvSpPr txBox="1"/>
          <p:nvPr/>
        </p:nvSpPr>
        <p:spPr>
          <a:xfrm>
            <a:off x="1132840" y="2247265"/>
            <a:ext cx="10898505" cy="10147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6000" b="0" i="0" u="none" strike="noStrike" kern="1200" cap="none" spc="0" normalizeH="0" baseline="0" noProof="0">
                <a:ln>
                  <a:noFill/>
                </a:ln>
                <a:solidFill>
                  <a:srgbClr val="FFFFFF"/>
                </a:solidFill>
                <a:effectLst/>
                <a:uLnTx/>
                <a:uFillTx/>
                <a:latin typeface="方正启体简体" panose="03000509000000000000" charset="-122"/>
                <a:ea typeface="方正启体简体" panose="03000509000000000000" charset="-122"/>
                <a:cs typeface="方正启体简体" panose="03000509000000000000" charset="-122"/>
              </a:rPr>
              <a:t>自考</a:t>
            </a:r>
            <a:r>
              <a:rPr kumimoji="0" lang="en-US" altLang="zh-CN" sz="6000" b="0" i="0" u="none" strike="noStrike" kern="1200" cap="none" spc="0" normalizeH="0" baseline="0" noProof="0">
                <a:ln>
                  <a:noFill/>
                </a:ln>
                <a:solidFill>
                  <a:srgbClr val="FFFFFF"/>
                </a:solidFill>
                <a:effectLst/>
                <a:uLnTx/>
                <a:uFillTx/>
                <a:latin typeface="方正启体简体" panose="03000509000000000000" charset="-122"/>
                <a:ea typeface="方正启体简体" panose="03000509000000000000" charset="-122"/>
                <a:cs typeface="方正启体简体" panose="03000509000000000000" charset="-122"/>
              </a:rPr>
              <a:t>6 0</a:t>
            </a:r>
            <a:r>
              <a:rPr kumimoji="0" lang="zh-CN" altLang="en-US" sz="6000" b="0" i="0" u="none" strike="noStrike" kern="1200" cap="none" spc="0" normalizeH="0" baseline="0" noProof="0">
                <a:ln>
                  <a:noFill/>
                </a:ln>
                <a:solidFill>
                  <a:srgbClr val="FFFFFF"/>
                </a:solidFill>
                <a:effectLst/>
                <a:uLnTx/>
                <a:uFillTx/>
                <a:latin typeface="方正启体简体" panose="03000509000000000000" charset="-122"/>
                <a:ea typeface="方正启体简体" panose="03000509000000000000" charset="-122"/>
                <a:cs typeface="方正启体简体" panose="03000509000000000000" charset="-122"/>
              </a:rPr>
              <a:t>分需要掌握多少知识点？</a:t>
            </a:r>
          </a:p>
        </p:txBody>
      </p:sp>
    </p:spTree>
    <p:custDataLst>
      <p:tags r:id="rId1"/>
    </p:custDataLst>
    <p:extLst>
      <p:ext uri="{BB962C8B-B14F-4D97-AF65-F5344CB8AC3E}">
        <p14:creationId xmlns:p14="http://schemas.microsoft.com/office/powerpoint/2010/main" val="35648381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767080" y="1118870"/>
            <a:ext cx="10831195" cy="829945"/>
          </a:xfrm>
          <a:prstGeom prst="rect">
            <a:avLst/>
          </a:prstGeom>
          <a:noFill/>
        </p:spPr>
        <p:txBody>
          <a:bodyPr wrap="square" rtlCol="0">
            <a:spAutoFit/>
          </a:bodyPr>
          <a:lstStyle/>
          <a:p>
            <a:pPr>
              <a:lnSpc>
                <a:spcPct val="150000"/>
              </a:lnSpc>
            </a:pPr>
            <a:r>
              <a:rPr lang="zh-CN" altLang="en-US" sz="3200">
                <a:ea typeface="方正启体简体" panose="03000509000000000000" charset="-122"/>
              </a:rPr>
              <a:t>从前在神州大地上，有一个自给自足无忧无虑的封建帝国。</a:t>
            </a:r>
          </a:p>
        </p:txBody>
      </p:sp>
      <p:pic>
        <p:nvPicPr>
          <p:cNvPr id="3" name="图片 2" descr="202_150914152134_6[1]"/>
          <p:cNvPicPr>
            <a:picLocks noChangeAspect="1"/>
          </p:cNvPicPr>
          <p:nvPr/>
        </p:nvPicPr>
        <p:blipFill>
          <a:blip r:embed="rId3"/>
          <a:srcRect l="5723" t="4610" r="2918" b="17222"/>
          <a:stretch>
            <a:fillRect/>
          </a:stretch>
        </p:blipFill>
        <p:spPr>
          <a:xfrm>
            <a:off x="2800985" y="2292350"/>
            <a:ext cx="6971665" cy="3848100"/>
          </a:xfrm>
          <a:prstGeom prst="roundRect">
            <a:avLst/>
          </a:prstGeom>
        </p:spPr>
      </p:pic>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grpSp>
        <p:nvGrpSpPr>
          <p:cNvPr id="30" name="组合 29"/>
          <p:cNvGrpSpPr/>
          <p:nvPr/>
        </p:nvGrpSpPr>
        <p:grpSpPr>
          <a:xfrm>
            <a:off x="4692650"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6308" y="200"/>
                <a:ext cx="15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6908"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1%</a:t>
              </a:r>
            </a:p>
          </p:txBody>
        </p:sp>
      </p:grpSp>
    </p:spTree>
    <p:custDataLst>
      <p:tags r:id="rId1"/>
    </p:custData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p:cNvSpPr txBox="1"/>
          <p:nvPr/>
        </p:nvSpPr>
        <p:spPr>
          <a:xfrm>
            <a:off x="5475605" y="2247265"/>
            <a:ext cx="1904365" cy="10147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000" b="0" i="0" u="none" strike="noStrike" kern="1200" cap="none" spc="0" normalizeH="0" baseline="0" noProof="0">
                <a:ln>
                  <a:noFill/>
                </a:ln>
                <a:solidFill>
                  <a:srgbClr val="FFFFFF"/>
                </a:solidFill>
                <a:effectLst/>
                <a:uLnTx/>
                <a:uFillTx/>
                <a:latin typeface="Arial" panose="020B0604020202020204" pitchFamily="34" charset="0"/>
                <a:ea typeface="微软雅黑"/>
                <a:cs typeface="Arial" panose="020B0604020202020204" pitchFamily="34" charset="0"/>
              </a:rPr>
              <a:t>44</a:t>
            </a:r>
            <a:r>
              <a:rPr kumimoji="0" lang="zh-CN" altLang="en-US" sz="6000" b="0" i="0" u="none" strike="noStrike" kern="1200" cap="none" spc="0" normalizeH="0" baseline="0" noProof="0">
                <a:ln>
                  <a:noFill/>
                </a:ln>
                <a:solidFill>
                  <a:srgbClr val="FFFFFF"/>
                </a:solidFill>
                <a:effectLst/>
                <a:uLnTx/>
                <a:uFillTx/>
                <a:latin typeface="Arial" panose="020B0604020202020204" pitchFamily="34" charset="0"/>
                <a:ea typeface="微软雅黑"/>
                <a:cs typeface="Arial" panose="020B0604020202020204" pitchFamily="34" charset="0"/>
              </a:rPr>
              <a:t>个</a:t>
            </a:r>
          </a:p>
        </p:txBody>
      </p:sp>
    </p:spTree>
    <p:custDataLst>
      <p:tags r:id="rId1"/>
    </p:custDataLst>
    <p:extLst>
      <p:ext uri="{BB962C8B-B14F-4D97-AF65-F5344CB8AC3E}">
        <p14:creationId xmlns:p14="http://schemas.microsoft.com/office/powerpoint/2010/main" val="1132519663"/>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3"/>
          <a:stretch>
            <a:fillRect/>
          </a:stretch>
        </p:blipFill>
        <p:spPr>
          <a:xfrm>
            <a:off x="742315" y="288290"/>
            <a:ext cx="3340100" cy="5941060"/>
          </a:xfrm>
          <a:prstGeom prst="rect">
            <a:avLst/>
          </a:prstGeom>
        </p:spPr>
      </p:pic>
      <p:sp>
        <p:nvSpPr>
          <p:cNvPr id="2" name="圆角矩形 1"/>
          <p:cNvSpPr/>
          <p:nvPr/>
        </p:nvSpPr>
        <p:spPr>
          <a:xfrm>
            <a:off x="742315" y="2236470"/>
            <a:ext cx="1818640" cy="461645"/>
          </a:xfrm>
          <a:prstGeom prst="roundRect">
            <a:avLst/>
          </a:prstGeom>
          <a:noFill/>
          <a:ln w="1905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Tree>
    <p:custDataLst>
      <p:tags r:id="rId1"/>
    </p:custDataLst>
    <p:extLst>
      <p:ext uri="{BB962C8B-B14F-4D97-AF65-F5344CB8AC3E}">
        <p14:creationId xmlns:p14="http://schemas.microsoft.com/office/powerpoint/2010/main" val="987765449"/>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3"/>
          <a:stretch>
            <a:fillRect/>
          </a:stretch>
        </p:blipFill>
        <p:spPr>
          <a:xfrm>
            <a:off x="742315" y="274320"/>
            <a:ext cx="3340100" cy="5941060"/>
          </a:xfrm>
          <a:prstGeom prst="rect">
            <a:avLst/>
          </a:prstGeom>
        </p:spPr>
      </p:pic>
      <p:sp>
        <p:nvSpPr>
          <p:cNvPr id="2" name="圆角矩形 1"/>
          <p:cNvSpPr/>
          <p:nvPr/>
        </p:nvSpPr>
        <p:spPr>
          <a:xfrm>
            <a:off x="742315" y="2236470"/>
            <a:ext cx="1818640" cy="461645"/>
          </a:xfrm>
          <a:prstGeom prst="roundRect">
            <a:avLst/>
          </a:prstGeom>
          <a:noFill/>
          <a:ln w="1905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grpSp>
        <p:nvGrpSpPr>
          <p:cNvPr id="8" name="组合 7"/>
          <p:cNvGrpSpPr/>
          <p:nvPr/>
        </p:nvGrpSpPr>
        <p:grpSpPr>
          <a:xfrm>
            <a:off x="5212080" y="128905"/>
            <a:ext cx="6356350" cy="6600190"/>
            <a:chOff x="8208" y="203"/>
            <a:chExt cx="10010" cy="10394"/>
          </a:xfrm>
        </p:grpSpPr>
        <p:pic>
          <p:nvPicPr>
            <p:cNvPr id="4" name="图片 3"/>
            <p:cNvPicPr>
              <a:picLocks noChangeAspect="1"/>
            </p:cNvPicPr>
            <p:nvPr/>
          </p:nvPicPr>
          <p:blipFill>
            <a:blip r:embed="rId3"/>
            <a:srcRect r="-133" b="41546"/>
            <a:stretch>
              <a:fillRect/>
            </a:stretch>
          </p:blipFill>
          <p:spPr>
            <a:xfrm>
              <a:off x="8208" y="203"/>
              <a:ext cx="10010" cy="10394"/>
            </a:xfrm>
            <a:prstGeom prst="rect">
              <a:avLst/>
            </a:prstGeom>
          </p:spPr>
        </p:pic>
        <p:sp>
          <p:nvSpPr>
            <p:cNvPr id="7" name="圆角矩形 6"/>
            <p:cNvSpPr/>
            <p:nvPr/>
          </p:nvSpPr>
          <p:spPr>
            <a:xfrm>
              <a:off x="8208" y="5660"/>
              <a:ext cx="5335" cy="1707"/>
            </a:xfrm>
            <a:prstGeom prst="roundRect">
              <a:avLst/>
            </a:prstGeom>
            <a:noFill/>
            <a:ln w="1905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grpSp>
      <p:sp>
        <p:nvSpPr>
          <p:cNvPr id="160" name=" 160"/>
          <p:cNvSpPr/>
          <p:nvPr/>
        </p:nvSpPr>
        <p:spPr>
          <a:xfrm rot="11280000" flipH="1">
            <a:off x="3157855" y="2567305"/>
            <a:ext cx="1988820" cy="1080770"/>
          </a:xfrm>
          <a:custGeom>
            <a:avLst/>
            <a:gdLst>
              <a:gd name="connsiteX0" fmla="*/ 2723651 w 2860172"/>
              <a:gd name="connsiteY0" fmla="*/ 817 h 2023853"/>
              <a:gd name="connsiteX1" fmla="*/ 2826935 w 2860172"/>
              <a:gd name="connsiteY1" fmla="*/ 33337 h 2023853"/>
              <a:gd name="connsiteX2" fmla="*/ 2829774 w 2860172"/>
              <a:gd name="connsiteY2" fmla="*/ 35326 h 2023853"/>
              <a:gd name="connsiteX3" fmla="*/ 2849613 w 2860172"/>
              <a:gd name="connsiteY3" fmla="*/ 185007 h 2023853"/>
              <a:gd name="connsiteX4" fmla="*/ 2807494 w 2860172"/>
              <a:gd name="connsiteY4" fmla="*/ 326285 h 2023853"/>
              <a:gd name="connsiteX5" fmla="*/ 2480152 w 2860172"/>
              <a:gd name="connsiteY5" fmla="*/ 1326140 h 2023853"/>
              <a:gd name="connsiteX6" fmla="*/ 2479216 w 2860172"/>
              <a:gd name="connsiteY6" fmla="*/ 1322755 h 2023853"/>
              <a:gd name="connsiteX7" fmla="*/ 2348905 w 2860172"/>
              <a:gd name="connsiteY7" fmla="*/ 1721466 h 2023853"/>
              <a:gd name="connsiteX8" fmla="*/ 2280556 w 2860172"/>
              <a:gd name="connsiteY8" fmla="*/ 1058272 h 2023853"/>
              <a:gd name="connsiteX9" fmla="*/ 2226338 w 2860172"/>
              <a:gd name="connsiteY9" fmla="*/ 1103673 h 2023853"/>
              <a:gd name="connsiteX10" fmla="*/ 0 w 2860172"/>
              <a:gd name="connsiteY10" fmla="*/ 2023853 h 2023853"/>
              <a:gd name="connsiteX11" fmla="*/ 1702841 w 2860172"/>
              <a:gd name="connsiteY11" fmla="*/ 735848 h 2023853"/>
              <a:gd name="connsiteX12" fmla="*/ 1811294 w 2860172"/>
              <a:gd name="connsiteY12" fmla="*/ 575004 h 2023853"/>
              <a:gd name="connsiteX13" fmla="*/ 1151281 w 2860172"/>
              <a:gd name="connsiteY13" fmla="*/ 506068 h 2023853"/>
              <a:gd name="connsiteX14" fmla="*/ 2640411 w 2860172"/>
              <a:gd name="connsiteY14" fmla="*/ 20803 h 2023853"/>
              <a:gd name="connsiteX15" fmla="*/ 2675299 w 2860172"/>
              <a:gd name="connsiteY15" fmla="*/ 10454 h 2023853"/>
              <a:gd name="connsiteX16" fmla="*/ 2723651 w 2860172"/>
              <a:gd name="connsiteY16" fmla="*/ 817 h 202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60172" h="2023853">
                <a:moveTo>
                  <a:pt x="2723651" y="817"/>
                </a:moveTo>
                <a:cubicBezTo>
                  <a:pt x="2768908" y="-3349"/>
                  <a:pt x="2804496" y="8545"/>
                  <a:pt x="2826935" y="33337"/>
                </a:cubicBezTo>
                <a:cubicBezTo>
                  <a:pt x="2828146" y="33729"/>
                  <a:pt x="2828970" y="34520"/>
                  <a:pt x="2829774" y="35326"/>
                </a:cubicBezTo>
                <a:cubicBezTo>
                  <a:pt x="2860445" y="66039"/>
                  <a:pt x="2869482" y="118360"/>
                  <a:pt x="2849613" y="185007"/>
                </a:cubicBezTo>
                <a:lnTo>
                  <a:pt x="2807494" y="326285"/>
                </a:lnTo>
                <a:lnTo>
                  <a:pt x="2480152" y="1326140"/>
                </a:lnTo>
                <a:lnTo>
                  <a:pt x="2479216" y="1322755"/>
                </a:lnTo>
                <a:lnTo>
                  <a:pt x="2348905" y="1721466"/>
                </a:lnTo>
                <a:lnTo>
                  <a:pt x="2280556" y="1058272"/>
                </a:lnTo>
                <a:lnTo>
                  <a:pt x="2226338" y="1103673"/>
                </a:lnTo>
                <a:cubicBezTo>
                  <a:pt x="1323053" y="1809646"/>
                  <a:pt x="162385" y="2005519"/>
                  <a:pt x="0" y="2023853"/>
                </a:cubicBezTo>
                <a:cubicBezTo>
                  <a:pt x="722027" y="1807246"/>
                  <a:pt x="1311081" y="1275400"/>
                  <a:pt x="1702841" y="735848"/>
                </a:cubicBezTo>
                <a:lnTo>
                  <a:pt x="1811294" y="575004"/>
                </a:lnTo>
                <a:lnTo>
                  <a:pt x="1151281" y="506068"/>
                </a:lnTo>
                <a:lnTo>
                  <a:pt x="2640411" y="20803"/>
                </a:lnTo>
                <a:lnTo>
                  <a:pt x="2675299" y="10454"/>
                </a:lnTo>
                <a:cubicBezTo>
                  <a:pt x="2692405" y="5379"/>
                  <a:pt x="2708565" y="2206"/>
                  <a:pt x="2723651" y="817"/>
                </a:cubicBez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Tree>
    <p:custDataLst>
      <p:tags r:id="rId1"/>
    </p:custDataLst>
    <p:extLst>
      <p:ext uri="{BB962C8B-B14F-4D97-AF65-F5344CB8AC3E}">
        <p14:creationId xmlns:p14="http://schemas.microsoft.com/office/powerpoint/2010/main" val="645828672"/>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p:cNvSpPr txBox="1"/>
          <p:nvPr/>
        </p:nvSpPr>
        <p:spPr>
          <a:xfrm>
            <a:off x="1627505" y="2247265"/>
            <a:ext cx="9909175" cy="10147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6000" b="0" i="0" u="none" strike="noStrike" kern="1200" cap="none" spc="0" normalizeH="0" baseline="0" noProof="0">
                <a:ln>
                  <a:noFill/>
                </a:ln>
                <a:solidFill>
                  <a:srgbClr val="FFFFFF"/>
                </a:solidFill>
                <a:effectLst/>
                <a:uLnTx/>
                <a:uFillTx/>
                <a:latin typeface="方正启体简体" panose="03000509000000000000" charset="-122"/>
                <a:ea typeface="方正启体简体" panose="03000509000000000000" charset="-122"/>
                <a:cs typeface="方正启体简体" panose="03000509000000000000" charset="-122"/>
              </a:rPr>
              <a:t>这节课学习多少个知识点？</a:t>
            </a:r>
          </a:p>
        </p:txBody>
      </p:sp>
    </p:spTree>
    <p:custDataLst>
      <p:tags r:id="rId1"/>
    </p:custDataLst>
    <p:extLst>
      <p:ext uri="{BB962C8B-B14F-4D97-AF65-F5344CB8AC3E}">
        <p14:creationId xmlns:p14="http://schemas.microsoft.com/office/powerpoint/2010/main" val="597614026"/>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p:cNvSpPr txBox="1"/>
          <p:nvPr/>
        </p:nvSpPr>
        <p:spPr>
          <a:xfrm>
            <a:off x="5531971" y="2354143"/>
            <a:ext cx="1605280" cy="10147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000" b="0" i="0" u="none" strike="noStrike" kern="1200" cap="none" spc="0" normalizeH="0" baseline="0" noProof="0" dirty="0">
                <a:ln>
                  <a:noFill/>
                </a:ln>
                <a:solidFill>
                  <a:srgbClr val="FFFFFF"/>
                </a:solidFill>
                <a:effectLst/>
                <a:uLnTx/>
                <a:uFillTx/>
                <a:latin typeface="Arial" panose="020B0604020202020204" pitchFamily="34" charset="0"/>
                <a:ea typeface="微软雅黑"/>
                <a:cs typeface="Arial" panose="020B0604020202020204" pitchFamily="34" charset="0"/>
              </a:rPr>
              <a:t>4</a:t>
            </a:r>
            <a:r>
              <a:rPr kumimoji="0" lang="zh-CN" altLang="en-US" sz="6000" b="0" i="0" u="none" strike="noStrike" kern="1200" cap="none" spc="0" normalizeH="0" baseline="0" noProof="0" dirty="0">
                <a:ln>
                  <a:noFill/>
                </a:ln>
                <a:solidFill>
                  <a:srgbClr val="FFFFFF"/>
                </a:solidFill>
                <a:effectLst/>
                <a:uLnTx/>
                <a:uFillTx/>
                <a:latin typeface="Arial" panose="020B0604020202020204" pitchFamily="34" charset="0"/>
                <a:ea typeface="微软雅黑"/>
                <a:cs typeface="Arial" panose="020B0604020202020204" pitchFamily="34" charset="0"/>
              </a:rPr>
              <a:t>个</a:t>
            </a:r>
          </a:p>
        </p:txBody>
      </p:sp>
    </p:spTree>
    <p:custDataLst>
      <p:tags r:id="rId1"/>
    </p:custDataLst>
    <p:extLst>
      <p:ext uri="{BB962C8B-B14F-4D97-AF65-F5344CB8AC3E}">
        <p14:creationId xmlns:p14="http://schemas.microsoft.com/office/powerpoint/2010/main" val="2153333345"/>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p:cNvSpPr txBox="1"/>
          <p:nvPr/>
        </p:nvSpPr>
        <p:spPr>
          <a:xfrm>
            <a:off x="2884805" y="2225040"/>
            <a:ext cx="7242810" cy="10147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6000" b="0" i="0" u="none" strike="noStrike" kern="1200" cap="none" spc="0" normalizeH="0" baseline="0" noProof="0">
                <a:ln>
                  <a:noFill/>
                </a:ln>
                <a:solidFill>
                  <a:srgbClr val="FFFFFF"/>
                </a:solidFill>
                <a:effectLst/>
                <a:uLnTx/>
                <a:uFillTx/>
                <a:latin typeface="方正启体简体" panose="03000509000000000000" charset="-122"/>
                <a:ea typeface="方正启体简体" panose="03000509000000000000" charset="-122"/>
                <a:cs typeface="方正启体简体" panose="03000509000000000000" charset="-122"/>
              </a:rPr>
              <a:t>这节课能拿多少分？</a:t>
            </a:r>
          </a:p>
        </p:txBody>
      </p:sp>
    </p:spTree>
    <p:custDataLst>
      <p:tags r:id="rId1"/>
    </p:custDataLst>
    <p:extLst>
      <p:ext uri="{BB962C8B-B14F-4D97-AF65-F5344CB8AC3E}">
        <p14:creationId xmlns:p14="http://schemas.microsoft.com/office/powerpoint/2010/main" val="3230191504"/>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p:cNvSpPr txBox="1"/>
          <p:nvPr/>
        </p:nvSpPr>
        <p:spPr>
          <a:xfrm>
            <a:off x="5232400" y="2416810"/>
            <a:ext cx="2882900" cy="10147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a:ln>
                  <a:noFill/>
                </a:ln>
                <a:solidFill>
                  <a:srgbClr val="FFFFFF"/>
                </a:solidFill>
                <a:effectLst/>
                <a:uLnTx/>
                <a:uFillTx/>
                <a:latin typeface="Arial" panose="020B0604020202020204" pitchFamily="34" charset="0"/>
                <a:ea typeface="微软雅黑"/>
                <a:cs typeface="Arial" panose="020B0604020202020204" pitchFamily="34" charset="0"/>
              </a:rPr>
              <a:t>8~16</a:t>
            </a:r>
            <a:r>
              <a:rPr kumimoji="0" lang="zh-CN" altLang="en-US" sz="6000" b="0" i="0" u="none" strike="noStrike" kern="1200" cap="none" spc="0" normalizeH="0" baseline="0" noProof="0">
                <a:ln>
                  <a:noFill/>
                </a:ln>
                <a:solidFill>
                  <a:srgbClr val="FFFFFF"/>
                </a:solidFill>
                <a:effectLst/>
                <a:uLnTx/>
                <a:uFillTx/>
                <a:latin typeface="方正启体简体" panose="03000509000000000000" charset="-122"/>
                <a:ea typeface="方正启体简体" panose="03000509000000000000" charset="-122"/>
                <a:cs typeface="Arial" panose="020B0604020202020204" pitchFamily="34" charset="0"/>
              </a:rPr>
              <a:t>分</a:t>
            </a:r>
          </a:p>
        </p:txBody>
      </p:sp>
    </p:spTree>
    <p:custDataLst>
      <p:tags r:id="rId1"/>
    </p:custDataLst>
    <p:extLst>
      <p:ext uri="{BB962C8B-B14F-4D97-AF65-F5344CB8AC3E}">
        <p14:creationId xmlns:p14="http://schemas.microsoft.com/office/powerpoint/2010/main" val="1483633281"/>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5"/>
          <a:srcRect r="53274" b="-583"/>
          <a:stretch>
            <a:fillRect/>
          </a:stretch>
        </p:blipFill>
        <p:spPr>
          <a:xfrm>
            <a:off x="556260" y="1911350"/>
            <a:ext cx="2281555" cy="3035300"/>
          </a:xfrm>
          <a:prstGeom prst="rect">
            <a:avLst/>
          </a:prstGeom>
        </p:spPr>
      </p:pic>
      <p:sp>
        <p:nvSpPr>
          <p:cNvPr id="3" name="文本框 2"/>
          <p:cNvSpPr txBox="1"/>
          <p:nvPr/>
        </p:nvSpPr>
        <p:spPr>
          <a:xfrm>
            <a:off x="3142615" y="2900045"/>
            <a:ext cx="8564880" cy="706755"/>
          </a:xfrm>
          <a:prstGeom prst="rect">
            <a:avLst/>
          </a:prstGeom>
          <a:noFill/>
        </p:spPr>
        <p:txBody>
          <a:bodyPr wrap="none" rtlCol="0" anchor="t">
            <a:spAutoFit/>
          </a:bodyPr>
          <a:lstStyle/>
          <a:p>
            <a:r>
              <a:rPr lang="zh-CN" altLang="en-US" sz="4000">
                <a:solidFill>
                  <a:srgbClr val="000000"/>
                </a:solidFill>
                <a:latin typeface="方正启体简体" panose="03000509000000000000" charset="-122"/>
                <a:ea typeface="方正启体简体" panose="03000509000000000000" charset="-122"/>
                <a:cs typeface="方正清刻本悦宋简体" panose="02000000000000000000" charset="-122"/>
                <a:sym typeface="+mn-ea"/>
              </a:rPr>
              <a:t>传说中，中国的</a:t>
            </a:r>
            <a:r>
              <a:rPr lang="zh-CN" altLang="en-US" sz="4000">
                <a:solidFill>
                  <a:srgbClr val="000000"/>
                </a:solidFill>
                <a:latin typeface="楷体" panose="02010609060101010101" charset="-122"/>
                <a:ea typeface="楷体" panose="02010609060101010101" charset="-122"/>
                <a:cs typeface="方正清刻本悦宋简体" panose="02000000000000000000" charset="-122"/>
                <a:sym typeface="+mn-ea"/>
              </a:rPr>
              <a:t>2.5</a:t>
            </a:r>
            <a:r>
              <a:rPr lang="zh-CN" altLang="en-US" sz="4000">
                <a:solidFill>
                  <a:srgbClr val="000000"/>
                </a:solidFill>
                <a:latin typeface="方正启体简体" panose="03000509000000000000" charset="-122"/>
                <a:ea typeface="方正启体简体" panose="03000509000000000000" charset="-122"/>
                <a:cs typeface="方正清刻本悦宋简体" panose="02000000000000000000" charset="-122"/>
                <a:sym typeface="+mn-ea"/>
              </a:rPr>
              <a:t>个外交家都是谁？</a:t>
            </a:r>
          </a:p>
        </p:txBody>
      </p:sp>
      <p:sp>
        <p:nvSpPr>
          <p:cNvPr id="4" name="文本框 3"/>
          <p:cNvSpPr txBox="1"/>
          <p:nvPr/>
        </p:nvSpPr>
        <p:spPr>
          <a:xfrm>
            <a:off x="659765" y="2961640"/>
            <a:ext cx="2016760" cy="645160"/>
          </a:xfrm>
          <a:prstGeom prst="rect">
            <a:avLst/>
          </a:prstGeom>
          <a:noFill/>
        </p:spPr>
        <p:txBody>
          <a:bodyPr wrap="square" rtlCol="0">
            <a:spAutoFit/>
          </a:bodyPr>
          <a:lstStyle/>
          <a:p>
            <a:r>
              <a:rPr lang="zh-CN" altLang="en-US" sz="3600">
                <a:solidFill>
                  <a:srgbClr val="000000"/>
                </a:solidFill>
                <a:latin typeface="方正清刻本悦宋简体" panose="02000000000000000000" charset="-122"/>
                <a:ea typeface="方正清刻本悦宋简体" panose="02000000000000000000" charset="-122"/>
              </a:rPr>
              <a:t>明日预告</a:t>
            </a:r>
          </a:p>
        </p:txBody>
      </p:sp>
    </p:spTree>
    <p:custDataLst>
      <p:tags r:id="rId2"/>
    </p:custDataLst>
    <p:extLst>
      <p:ext uri="{BB962C8B-B14F-4D97-AF65-F5344CB8AC3E}">
        <p14:creationId xmlns:p14="http://schemas.microsoft.com/office/powerpoint/2010/main" val="1835845314"/>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p:cNvSpPr txBox="1"/>
          <p:nvPr/>
        </p:nvSpPr>
        <p:spPr>
          <a:xfrm>
            <a:off x="636905" y="700669"/>
            <a:ext cx="2099945" cy="765915"/>
          </a:xfrm>
          <a:prstGeom prst="rect">
            <a:avLst/>
          </a:prstGeom>
          <a:noFill/>
        </p:spPr>
        <p:txBody>
          <a:bodyPr wrap="square" rtlCol="0">
            <a:spAutoFit/>
          </a:bodyPr>
          <a:lstStyle/>
          <a:p>
            <a:pPr>
              <a:lnSpc>
                <a:spcPct val="150000"/>
              </a:lnSpc>
            </a:pPr>
            <a:r>
              <a:rPr lang="zh-CN" altLang="zh-CN" sz="3200" dirty="0">
                <a:solidFill>
                  <a:srgbClr val="FFFFFF"/>
                </a:solidFill>
                <a:latin typeface="Libian SC" panose="02010600040101010101" pitchFamily="2" charset="-122"/>
                <a:ea typeface="Libian SC" panose="02010600040101010101" pitchFamily="2" charset="-122"/>
              </a:rPr>
              <a:t>第一节课</a:t>
            </a:r>
          </a:p>
        </p:txBody>
      </p:sp>
      <p:sp>
        <p:nvSpPr>
          <p:cNvPr id="8" name="文本框 7"/>
          <p:cNvSpPr txBox="1"/>
          <p:nvPr/>
        </p:nvSpPr>
        <p:spPr>
          <a:xfrm>
            <a:off x="2629128" y="352053"/>
            <a:ext cx="648970" cy="1314206"/>
          </a:xfrm>
          <a:prstGeom prst="rect">
            <a:avLst/>
          </a:prstGeom>
          <a:noFill/>
        </p:spPr>
        <p:txBody>
          <a:bodyPr wrap="square" rtlCol="0">
            <a:spAutoFit/>
          </a:bodyPr>
          <a:lstStyle/>
          <a:p>
            <a:pPr>
              <a:lnSpc>
                <a:spcPct val="150000"/>
              </a:lnSpc>
            </a:pPr>
            <a:r>
              <a:rPr lang="en-US" altLang="zh-CN" sz="6000" dirty="0">
                <a:solidFill>
                  <a:srgbClr val="FFFFFF"/>
                </a:solidFill>
                <a:latin typeface="方正清刻本悦宋简体" panose="02000000000000000000" charset="-122"/>
                <a:ea typeface="方正清刻本悦宋简体" panose="02000000000000000000" charset="-122"/>
              </a:rPr>
              <a:t>=</a:t>
            </a:r>
          </a:p>
        </p:txBody>
      </p:sp>
      <p:sp>
        <p:nvSpPr>
          <p:cNvPr id="5" name="文本框 4"/>
          <p:cNvSpPr txBox="1"/>
          <p:nvPr/>
        </p:nvSpPr>
        <p:spPr>
          <a:xfrm>
            <a:off x="610552" y="2436275"/>
            <a:ext cx="2152650" cy="765915"/>
          </a:xfrm>
          <a:prstGeom prst="rect">
            <a:avLst/>
          </a:prstGeom>
          <a:noFill/>
        </p:spPr>
        <p:txBody>
          <a:bodyPr wrap="square" rtlCol="0">
            <a:spAutoFit/>
          </a:bodyPr>
          <a:lstStyle/>
          <a:p>
            <a:pPr>
              <a:lnSpc>
                <a:spcPct val="150000"/>
              </a:lnSpc>
            </a:pPr>
            <a:r>
              <a:rPr lang="zh-CN" altLang="zh-CN" sz="3200" dirty="0">
                <a:solidFill>
                  <a:srgbClr val="FFFFFF"/>
                </a:solidFill>
                <a:latin typeface="Libian SC" panose="02010600040101010101" pitchFamily="2" charset="-122"/>
                <a:ea typeface="Libian SC" panose="02010600040101010101" pitchFamily="2" charset="-122"/>
              </a:rPr>
              <a:t>第二节课</a:t>
            </a:r>
            <a:endParaRPr lang="zh-CN" altLang="zh-CN" sz="3200" dirty="0">
              <a:solidFill>
                <a:srgbClr val="FFFFFF"/>
              </a:solidFill>
              <a:latin typeface="Libian SC" panose="02010600040101010101" pitchFamily="2" charset="-122"/>
              <a:ea typeface="Libian SC" panose="02010600040101010101" pitchFamily="2" charset="-122"/>
              <a:sym typeface="+mn-ea"/>
            </a:endParaRPr>
          </a:p>
        </p:txBody>
      </p:sp>
      <p:sp>
        <p:nvSpPr>
          <p:cNvPr id="20" name="文本框 19"/>
          <p:cNvSpPr txBox="1"/>
          <p:nvPr/>
        </p:nvSpPr>
        <p:spPr>
          <a:xfrm>
            <a:off x="636905" y="4192279"/>
            <a:ext cx="2370455" cy="765915"/>
          </a:xfrm>
          <a:prstGeom prst="rect">
            <a:avLst/>
          </a:prstGeom>
          <a:noFill/>
        </p:spPr>
        <p:txBody>
          <a:bodyPr wrap="square" rtlCol="0">
            <a:spAutoFit/>
          </a:bodyPr>
          <a:lstStyle/>
          <a:p>
            <a:pPr>
              <a:lnSpc>
                <a:spcPct val="150000"/>
              </a:lnSpc>
            </a:pPr>
            <a:r>
              <a:rPr lang="zh-CN" altLang="zh-CN" sz="3200" dirty="0">
                <a:solidFill>
                  <a:srgbClr val="FFFFFF"/>
                </a:solidFill>
                <a:latin typeface="Libian SC" panose="02010600040101010101" pitchFamily="2" charset="-122"/>
                <a:ea typeface="Libian SC" panose="02010600040101010101" pitchFamily="2" charset="-122"/>
              </a:rPr>
              <a:t>第三节课</a:t>
            </a:r>
            <a:endParaRPr lang="zh-CN" altLang="zh-CN" sz="3200" dirty="0">
              <a:solidFill>
                <a:srgbClr val="FFFFFF"/>
              </a:solidFill>
              <a:latin typeface="Libian SC" panose="02010600040101010101" pitchFamily="2" charset="-122"/>
              <a:ea typeface="Libian SC" panose="02010600040101010101" pitchFamily="2" charset="-122"/>
              <a:sym typeface="+mn-ea"/>
            </a:endParaRPr>
          </a:p>
        </p:txBody>
      </p:sp>
      <p:sp>
        <p:nvSpPr>
          <p:cNvPr id="4" name="文本框 3"/>
          <p:cNvSpPr txBox="1"/>
          <p:nvPr/>
        </p:nvSpPr>
        <p:spPr>
          <a:xfrm>
            <a:off x="3494315" y="2526844"/>
            <a:ext cx="4288353" cy="584775"/>
          </a:xfrm>
          <a:prstGeom prst="rect">
            <a:avLst/>
          </a:prstGeom>
          <a:noFill/>
        </p:spPr>
        <p:txBody>
          <a:bodyPr wrap="none" rtlCol="0" anchor="t">
            <a:spAutoFit/>
          </a:bodyPr>
          <a:lstStyle/>
          <a:p>
            <a:r>
              <a:rPr lang="zh-CN" altLang="en-US" sz="3200" dirty="0">
                <a:solidFill>
                  <a:srgbClr val="FFFFFF"/>
                </a:solidFill>
                <a:latin typeface="Libian SC" panose="02010600040101010101" pitchFamily="2" charset="-122"/>
                <a:ea typeface="Libian SC" panose="02010600040101010101" pitchFamily="2" charset="-122"/>
                <a:sym typeface="+mn-ea"/>
              </a:rPr>
              <a:t>全国自考历年真题解析</a:t>
            </a:r>
          </a:p>
        </p:txBody>
      </p:sp>
      <p:sp>
        <p:nvSpPr>
          <p:cNvPr id="9" name="文本框 8"/>
          <p:cNvSpPr txBox="1"/>
          <p:nvPr/>
        </p:nvSpPr>
        <p:spPr>
          <a:xfrm>
            <a:off x="2654755" y="3902638"/>
            <a:ext cx="779325" cy="1314206"/>
          </a:xfrm>
          <a:prstGeom prst="rect">
            <a:avLst/>
          </a:prstGeom>
          <a:noFill/>
        </p:spPr>
        <p:txBody>
          <a:bodyPr wrap="square" rtlCol="0">
            <a:spAutoFit/>
          </a:bodyPr>
          <a:lstStyle/>
          <a:p>
            <a:pPr>
              <a:lnSpc>
                <a:spcPct val="150000"/>
              </a:lnSpc>
            </a:pPr>
            <a:r>
              <a:rPr lang="en-US" altLang="zh-CN" sz="6000" dirty="0">
                <a:solidFill>
                  <a:srgbClr val="FFFFFF"/>
                </a:solidFill>
                <a:latin typeface="方正清刻本悦宋简体" panose="02000000000000000000" charset="-122"/>
                <a:ea typeface="方正清刻本悦宋简体" panose="02000000000000000000" charset="-122"/>
              </a:rPr>
              <a:t>=</a:t>
            </a:r>
          </a:p>
        </p:txBody>
      </p:sp>
      <p:sp>
        <p:nvSpPr>
          <p:cNvPr id="11" name="文本框 10"/>
          <p:cNvSpPr txBox="1"/>
          <p:nvPr/>
        </p:nvSpPr>
        <p:spPr>
          <a:xfrm>
            <a:off x="2654755" y="2095309"/>
            <a:ext cx="648970" cy="1314206"/>
          </a:xfrm>
          <a:prstGeom prst="rect">
            <a:avLst/>
          </a:prstGeom>
          <a:noFill/>
        </p:spPr>
        <p:txBody>
          <a:bodyPr wrap="square" rtlCol="0">
            <a:spAutoFit/>
          </a:bodyPr>
          <a:lstStyle/>
          <a:p>
            <a:pPr>
              <a:lnSpc>
                <a:spcPct val="150000"/>
              </a:lnSpc>
            </a:pPr>
            <a:r>
              <a:rPr lang="en-US" altLang="zh-CN" sz="6000" dirty="0">
                <a:solidFill>
                  <a:srgbClr val="FFFFFF"/>
                </a:solidFill>
                <a:latin typeface="方正清刻本悦宋简体" panose="02000000000000000000" charset="-122"/>
                <a:ea typeface="方正清刻本悦宋简体" panose="02000000000000000000" charset="-122"/>
              </a:rPr>
              <a:t>=</a:t>
            </a:r>
          </a:p>
        </p:txBody>
      </p:sp>
      <p:sp>
        <p:nvSpPr>
          <p:cNvPr id="14" name="文本框 13"/>
          <p:cNvSpPr txBox="1"/>
          <p:nvPr/>
        </p:nvSpPr>
        <p:spPr>
          <a:xfrm>
            <a:off x="3329644" y="791843"/>
            <a:ext cx="5109091" cy="584775"/>
          </a:xfrm>
          <a:prstGeom prst="rect">
            <a:avLst/>
          </a:prstGeom>
          <a:noFill/>
        </p:spPr>
        <p:txBody>
          <a:bodyPr wrap="none" rtlCol="0" anchor="t">
            <a:spAutoFit/>
          </a:bodyPr>
          <a:lstStyle/>
          <a:p>
            <a:r>
              <a:rPr lang="zh-CN" altLang="en-US" sz="3200" dirty="0">
                <a:solidFill>
                  <a:srgbClr val="FFFFFF"/>
                </a:solidFill>
                <a:latin typeface="Libian SC" panose="02010600040101010101" pitchFamily="2" charset="-122"/>
                <a:ea typeface="Libian SC" panose="02010600040101010101" pitchFamily="2" charset="-122"/>
                <a:sym typeface="+mn-ea"/>
              </a:rPr>
              <a:t>电子版</a:t>
            </a:r>
            <a:r>
              <a:rPr lang="en-US" altLang="zh-CN" sz="3200" dirty="0">
                <a:solidFill>
                  <a:srgbClr val="FFFFFF"/>
                </a:solidFill>
                <a:latin typeface="Libian SC" panose="02010600040101010101" pitchFamily="2" charset="-122"/>
                <a:ea typeface="Libian SC" panose="02010600040101010101" pitchFamily="2" charset="-122"/>
                <a:sym typeface="+mn-ea"/>
              </a:rPr>
              <a:t>2018</a:t>
            </a:r>
            <a:r>
              <a:rPr lang="zh-CN" altLang="en-US" sz="3200" dirty="0">
                <a:solidFill>
                  <a:srgbClr val="FFFFFF"/>
                </a:solidFill>
                <a:latin typeface="Libian SC" panose="02010600040101010101" pitchFamily="2" charset="-122"/>
                <a:ea typeface="Libian SC" panose="02010600040101010101" pitchFamily="2" charset="-122"/>
                <a:sym typeface="+mn-ea"/>
              </a:rPr>
              <a:t>年最新真题解析</a:t>
            </a:r>
          </a:p>
        </p:txBody>
      </p:sp>
      <p:sp>
        <p:nvSpPr>
          <p:cNvPr id="17" name="文本框 16"/>
          <p:cNvSpPr txBox="1"/>
          <p:nvPr/>
        </p:nvSpPr>
        <p:spPr>
          <a:xfrm>
            <a:off x="3494315" y="4479742"/>
            <a:ext cx="4288353" cy="584775"/>
          </a:xfrm>
          <a:prstGeom prst="rect">
            <a:avLst/>
          </a:prstGeom>
          <a:noFill/>
        </p:spPr>
        <p:txBody>
          <a:bodyPr wrap="none" rtlCol="0" anchor="t">
            <a:spAutoFit/>
          </a:bodyPr>
          <a:lstStyle/>
          <a:p>
            <a:r>
              <a:rPr lang="zh-CN" altLang="en-US" sz="3200" dirty="0">
                <a:solidFill>
                  <a:srgbClr val="FFFFFF"/>
                </a:solidFill>
                <a:latin typeface="Libian SC" panose="02010600040101010101" pitchFamily="2" charset="-122"/>
                <a:ea typeface="Libian SC" panose="02010600040101010101" pitchFamily="2" charset="-122"/>
                <a:sym typeface="+mn-ea"/>
              </a:rPr>
              <a:t>近代史完整简答题汇总</a:t>
            </a:r>
          </a:p>
        </p:txBody>
      </p:sp>
    </p:spTree>
    <p:custDataLst>
      <p:tags r:id="rId2"/>
    </p:custDataLst>
    <p:extLst>
      <p:ext uri="{BB962C8B-B14F-4D97-AF65-F5344CB8AC3E}">
        <p14:creationId xmlns:p14="http://schemas.microsoft.com/office/powerpoint/2010/main" val="1518269221"/>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4980940" y="2483485"/>
            <a:ext cx="6753860" cy="1325880"/>
          </a:xfrm>
        </p:spPr>
        <p:txBody>
          <a:bodyPr>
            <a:noAutofit/>
          </a:bodyPr>
          <a:lstStyle/>
          <a:p>
            <a:r>
              <a:rPr lang="zh-CN" altLang="en-US" sz="7200">
                <a:solidFill>
                  <a:schemeClr val="bg1"/>
                </a:solidFill>
              </a:rPr>
              <a:t>学习是一种信仰</a:t>
            </a:r>
          </a:p>
        </p:txBody>
      </p:sp>
      <p:pic>
        <p:nvPicPr>
          <p:cNvPr id="11" name="白色PNG.png" descr="白色PNG.png"/>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82880" y="1400175"/>
            <a:ext cx="5135245" cy="3208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Tree>
    <p:custDataLst>
      <p:tags r:id="rId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MH_Others_1"/>
          <p:cNvSpPr/>
          <p:nvPr>
            <p:custDataLst>
              <p:tags r:id="rId2"/>
            </p:custDataLst>
          </p:nvPr>
        </p:nvSpPr>
        <p:spPr>
          <a:xfrm>
            <a:off x="1161767" y="1213603"/>
            <a:ext cx="201143" cy="465335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prstClr val="white"/>
              </a:solidFill>
            </a:endParaRPr>
          </a:p>
        </p:txBody>
      </p:sp>
      <p:sp>
        <p:nvSpPr>
          <p:cNvPr id="50" name="MH_Others_6"/>
          <p:cNvSpPr/>
          <p:nvPr>
            <p:custDataLst>
              <p:tags r:id="rId3"/>
            </p:custDataLst>
          </p:nvPr>
        </p:nvSpPr>
        <p:spPr>
          <a:xfrm>
            <a:off x="1161768" y="1520166"/>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prstClr val="white"/>
              </a:solidFill>
            </a:endParaRPr>
          </a:p>
        </p:txBody>
      </p:sp>
      <p:cxnSp>
        <p:nvCxnSpPr>
          <p:cNvPr id="53" name="MH_Others_7"/>
          <p:cNvCxnSpPr/>
          <p:nvPr>
            <p:custDataLst>
              <p:tags r:id="rId4"/>
            </p:custDataLst>
          </p:nvPr>
        </p:nvCxnSpPr>
        <p:spPr>
          <a:xfrm>
            <a:off x="1256678" y="273490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54" name="MH_Others_8"/>
          <p:cNvSpPr/>
          <p:nvPr>
            <p:custDataLst>
              <p:tags r:id="rId5"/>
            </p:custDataLst>
          </p:nvPr>
        </p:nvSpPr>
        <p:spPr>
          <a:xfrm>
            <a:off x="1161768" y="2645042"/>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prstClr val="white"/>
              </a:solidFill>
            </a:endParaRPr>
          </a:p>
        </p:txBody>
      </p:sp>
      <p:sp>
        <p:nvSpPr>
          <p:cNvPr id="55" name="MH_Number_2">
            <a:hlinkClick r:id="rId20" action="ppaction://hlinksldjump"/>
          </p:cNvPr>
          <p:cNvSpPr txBox="1">
            <a:spLocks noChangeArrowheads="1"/>
          </p:cNvSpPr>
          <p:nvPr>
            <p:custDataLst>
              <p:tags r:id="rId6"/>
            </p:custDataLst>
          </p:nvPr>
        </p:nvSpPr>
        <p:spPr bwMode="auto">
          <a:xfrm>
            <a:off x="1794654" y="2742686"/>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a:r>
              <a:rPr lang="en-US" altLang="zh-CN"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rPr>
              <a:t>02</a:t>
            </a:r>
            <a:endParaRPr lang="zh-CN" altLang="en-US"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endParaRPr>
          </a:p>
        </p:txBody>
      </p:sp>
      <p:sp>
        <p:nvSpPr>
          <p:cNvPr id="57" name="MH_Others_8"/>
          <p:cNvSpPr/>
          <p:nvPr>
            <p:custDataLst>
              <p:tags r:id="rId7"/>
            </p:custDataLst>
          </p:nvPr>
        </p:nvSpPr>
        <p:spPr>
          <a:xfrm>
            <a:off x="1161768" y="3874137"/>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prstClr val="white"/>
              </a:solidFill>
            </a:endParaRPr>
          </a:p>
        </p:txBody>
      </p:sp>
      <p:sp>
        <p:nvSpPr>
          <p:cNvPr id="60" name="MH_Others_8"/>
          <p:cNvSpPr/>
          <p:nvPr>
            <p:custDataLst>
              <p:tags r:id="rId8"/>
            </p:custDataLst>
          </p:nvPr>
        </p:nvSpPr>
        <p:spPr>
          <a:xfrm>
            <a:off x="1151196" y="5097859"/>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prstClr val="white"/>
              </a:solidFill>
            </a:endParaRPr>
          </a:p>
        </p:txBody>
      </p:sp>
      <p:sp>
        <p:nvSpPr>
          <p:cNvPr id="62" name="MH_Entry_1">
            <a:hlinkClick r:id="rId21" action="ppaction://hlinksldjump"/>
          </p:cNvPr>
          <p:cNvSpPr txBox="1">
            <a:spLocks noChangeArrowheads="1"/>
          </p:cNvSpPr>
          <p:nvPr>
            <p:custDataLst>
              <p:tags r:id="rId9"/>
            </p:custDataLst>
          </p:nvPr>
        </p:nvSpPr>
        <p:spPr bwMode="auto">
          <a:xfrm>
            <a:off x="2444016" y="2742686"/>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400" dirty="0">
                <a:solidFill>
                  <a:prstClr val="black"/>
                </a:solidFill>
                <a:latin typeface="华文新魏" panose="02010800040101010101" pitchFamily="2" charset="-122"/>
                <a:ea typeface="华文新魏" panose="02010800040101010101" pitchFamily="2" charset="-122"/>
              </a:rPr>
              <a:t>经济</a:t>
            </a:r>
          </a:p>
        </p:txBody>
      </p:sp>
      <p:sp>
        <p:nvSpPr>
          <p:cNvPr id="8" name="文本框 7"/>
          <p:cNvSpPr txBox="1"/>
          <p:nvPr/>
        </p:nvSpPr>
        <p:spPr>
          <a:xfrm>
            <a:off x="165264" y="1709341"/>
            <a:ext cx="677108" cy="3583603"/>
          </a:xfrm>
          <a:prstGeom prst="rect">
            <a:avLst/>
          </a:prstGeom>
          <a:noFill/>
        </p:spPr>
        <p:txBody>
          <a:bodyPr vert="eaVert" wrap="square" rtlCol="0">
            <a:spAutoFit/>
          </a:bodyPr>
          <a:lstStyle/>
          <a:p>
            <a:pPr algn="dist"/>
            <a:r>
              <a:rPr lang="zh-CN" altLang="en-US" sz="3200" dirty="0">
                <a:solidFill>
                  <a:prstClr val="black"/>
                </a:solidFill>
                <a:latin typeface="华文新魏" panose="02010800040101010101" pitchFamily="2" charset="-122"/>
                <a:ea typeface="华文新魏" panose="02010800040101010101" pitchFamily="2" charset="-122"/>
              </a:rPr>
              <a:t>鸦片战争前的中国</a:t>
            </a:r>
          </a:p>
        </p:txBody>
      </p:sp>
      <p:sp>
        <p:nvSpPr>
          <p:cNvPr id="22" name="矩形 21"/>
          <p:cNvSpPr/>
          <p:nvPr/>
        </p:nvSpPr>
        <p:spPr>
          <a:xfrm>
            <a:off x="3167895" y="1520166"/>
            <a:ext cx="4713362" cy="446917"/>
          </a:xfrm>
          <a:prstGeom prst="rect">
            <a:avLst/>
          </a:prstGeom>
        </p:spPr>
        <p:txBody>
          <a:bodyPr wrap="square">
            <a:spAutoFit/>
          </a:bodyPr>
          <a:lstStyle/>
          <a:p>
            <a:pPr>
              <a:lnSpc>
                <a:spcPct val="128000"/>
              </a:lnSpc>
            </a:pP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实行高度中央集权的</a:t>
            </a: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封建君主专制制度</a:t>
            </a: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a:t>
            </a:r>
            <a:endParaRPr lang="zh-CN" altLang="en-US" sz="1600" dirty="0">
              <a:solidFill>
                <a:srgbClr val="0070C0"/>
              </a:solidFill>
              <a:latin typeface="黑体" panose="02010609060101010101" pitchFamily="49" charset="-122"/>
              <a:ea typeface="黑体" panose="02010609060101010101" pitchFamily="49" charset="-122"/>
            </a:endParaRPr>
          </a:p>
        </p:txBody>
      </p:sp>
      <p:sp>
        <p:nvSpPr>
          <p:cNvPr id="12" name="MH_Number_2">
            <a:hlinkClick r:id="rId20" action="ppaction://hlinksldjump"/>
          </p:cNvPr>
          <p:cNvSpPr txBox="1">
            <a:spLocks noChangeArrowheads="1"/>
          </p:cNvSpPr>
          <p:nvPr>
            <p:custDataLst>
              <p:tags r:id="rId10"/>
            </p:custDataLst>
          </p:nvPr>
        </p:nvSpPr>
        <p:spPr bwMode="auto">
          <a:xfrm>
            <a:off x="1892631" y="3985788"/>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a:r>
              <a:rPr lang="en-US" altLang="zh-CN"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rPr>
              <a:t>03</a:t>
            </a:r>
            <a:endParaRPr lang="zh-CN" altLang="en-US"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endParaRPr>
          </a:p>
        </p:txBody>
      </p:sp>
      <p:sp>
        <p:nvSpPr>
          <p:cNvPr id="3" name="MH_Number_2">
            <a:hlinkClick r:id="rId20" action="ppaction://hlinksldjump"/>
          </p:cNvPr>
          <p:cNvSpPr txBox="1">
            <a:spLocks noChangeArrowheads="1"/>
          </p:cNvSpPr>
          <p:nvPr>
            <p:custDataLst>
              <p:tags r:id="rId11"/>
            </p:custDataLst>
          </p:nvPr>
        </p:nvSpPr>
        <p:spPr bwMode="auto">
          <a:xfrm>
            <a:off x="1882059" y="5209510"/>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a:r>
              <a:rPr lang="en-US" altLang="zh-CN"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rPr>
              <a:t>04</a:t>
            </a:r>
            <a:endParaRPr lang="zh-CN" altLang="en-US"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endParaRPr>
          </a:p>
        </p:txBody>
      </p:sp>
      <p:sp>
        <p:nvSpPr>
          <p:cNvPr id="17" name="MH_Entry_1">
            <a:hlinkClick r:id="rId22" action="ppaction://hlinksldjump"/>
          </p:cNvPr>
          <p:cNvSpPr txBox="1">
            <a:spLocks noChangeArrowheads="1"/>
          </p:cNvSpPr>
          <p:nvPr>
            <p:custDataLst>
              <p:tags r:id="rId12"/>
            </p:custDataLst>
          </p:nvPr>
        </p:nvSpPr>
        <p:spPr bwMode="auto">
          <a:xfrm>
            <a:off x="2501130" y="3961812"/>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400" dirty="0">
                <a:solidFill>
                  <a:prstClr val="black"/>
                </a:solidFill>
                <a:latin typeface="华文新魏" panose="02010800040101010101" pitchFamily="2" charset="-122"/>
                <a:ea typeface="华文新魏" panose="02010800040101010101" pitchFamily="2" charset="-122"/>
              </a:rPr>
              <a:t>文化</a:t>
            </a:r>
          </a:p>
        </p:txBody>
      </p:sp>
      <p:sp>
        <p:nvSpPr>
          <p:cNvPr id="18" name="MH_Entry_1">
            <a:hlinkClick r:id="rId22" action="ppaction://hlinksldjump"/>
          </p:cNvPr>
          <p:cNvSpPr txBox="1">
            <a:spLocks noChangeArrowheads="1"/>
          </p:cNvSpPr>
          <p:nvPr>
            <p:custDataLst>
              <p:tags r:id="rId13"/>
            </p:custDataLst>
          </p:nvPr>
        </p:nvSpPr>
        <p:spPr bwMode="auto">
          <a:xfrm>
            <a:off x="2539864" y="5209510"/>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400" dirty="0">
                <a:solidFill>
                  <a:prstClr val="black"/>
                </a:solidFill>
                <a:latin typeface="华文新魏" panose="02010800040101010101" pitchFamily="2" charset="-122"/>
                <a:ea typeface="华文新魏" panose="02010800040101010101" pitchFamily="2" charset="-122"/>
              </a:rPr>
              <a:t>社会</a:t>
            </a:r>
          </a:p>
        </p:txBody>
      </p:sp>
      <p:sp>
        <p:nvSpPr>
          <p:cNvPr id="5" name="MH_Entry_1">
            <a:hlinkClick r:id="rId22" action="ppaction://hlinksldjump"/>
          </p:cNvPr>
          <p:cNvSpPr txBox="1">
            <a:spLocks noChangeArrowheads="1"/>
          </p:cNvSpPr>
          <p:nvPr>
            <p:custDataLst>
              <p:tags r:id="rId14"/>
            </p:custDataLst>
          </p:nvPr>
        </p:nvSpPr>
        <p:spPr bwMode="auto">
          <a:xfrm>
            <a:off x="2518534" y="1616583"/>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400" dirty="0">
                <a:solidFill>
                  <a:srgbClr val="C00000"/>
                </a:solidFill>
                <a:latin typeface="华文新魏" panose="02010800040101010101" pitchFamily="2" charset="-122"/>
                <a:ea typeface="华文新魏" panose="02010800040101010101" pitchFamily="2" charset="-122"/>
              </a:rPr>
              <a:t>政治</a:t>
            </a:r>
          </a:p>
        </p:txBody>
      </p:sp>
      <p:sp>
        <p:nvSpPr>
          <p:cNvPr id="6" name="MH_Number_1">
            <a:hlinkClick r:id="rId22" action="ppaction://hlinksldjump"/>
          </p:cNvPr>
          <p:cNvSpPr txBox="1">
            <a:spLocks noChangeArrowheads="1"/>
          </p:cNvSpPr>
          <p:nvPr>
            <p:custDataLst>
              <p:tags r:id="rId15"/>
            </p:custDataLst>
          </p:nvPr>
        </p:nvSpPr>
        <p:spPr bwMode="auto">
          <a:xfrm>
            <a:off x="1903651" y="1616737"/>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a:r>
              <a:rPr lang="en-US" altLang="zh-CN"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rPr>
              <a:t>01</a:t>
            </a:r>
            <a:endParaRPr lang="zh-CN" altLang="en-US"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endParaRPr>
          </a:p>
        </p:txBody>
      </p:sp>
      <p:cxnSp>
        <p:nvCxnSpPr>
          <p:cNvPr id="30" name="MH_Others_7"/>
          <p:cNvCxnSpPr/>
          <p:nvPr>
            <p:custDataLst>
              <p:tags r:id="rId16"/>
            </p:custDataLst>
          </p:nvPr>
        </p:nvCxnSpPr>
        <p:spPr>
          <a:xfrm>
            <a:off x="1365437" y="163856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1" name="MH_Others_7"/>
          <p:cNvCxnSpPr/>
          <p:nvPr>
            <p:custDataLst>
              <p:tags r:id="rId17"/>
            </p:custDataLst>
          </p:nvPr>
        </p:nvCxnSpPr>
        <p:spPr>
          <a:xfrm>
            <a:off x="1378467" y="3985788"/>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2" name="MH_Others_7"/>
          <p:cNvCxnSpPr/>
          <p:nvPr>
            <p:custDataLst>
              <p:tags r:id="rId18"/>
            </p:custDataLst>
          </p:nvPr>
        </p:nvCxnSpPr>
        <p:spPr>
          <a:xfrm>
            <a:off x="1358872" y="5228890"/>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4309291" y="2667754"/>
            <a:ext cx="5174231" cy="2974917"/>
          </a:xfrm>
          <a:prstGeom prst="rect">
            <a:avLst/>
          </a:prstGeom>
        </p:spPr>
      </p:pic>
      <p:sp>
        <p:nvSpPr>
          <p:cNvPr id="4" name="文本框 3"/>
          <p:cNvSpPr txBox="1"/>
          <p:nvPr/>
        </p:nvSpPr>
        <p:spPr>
          <a:xfrm>
            <a:off x="512618" y="-83279"/>
            <a:ext cx="3773491" cy="369332"/>
          </a:xfrm>
          <a:prstGeom prst="rect">
            <a:avLst/>
          </a:prstGeom>
          <a:noFill/>
        </p:spPr>
        <p:txBody>
          <a:bodyPr wrap="square" rtlCol="0">
            <a:spAutoFit/>
          </a:bodyPr>
          <a:lstStyle/>
          <a:p>
            <a:r>
              <a:rPr kumimoji="1" lang="en-US" altLang="zh-CN" dirty="0">
                <a:solidFill>
                  <a:prstClr val="white">
                    <a:lumMod val="75000"/>
                  </a:prstClr>
                </a:solidFill>
              </a:rPr>
              <a:t>1.1.1.1</a:t>
            </a:r>
            <a:r>
              <a:rPr kumimoji="1" lang="zh-CN" altLang="en-US" dirty="0">
                <a:solidFill>
                  <a:prstClr val="white">
                    <a:lumMod val="75000"/>
                  </a:prstClr>
                </a:solidFill>
              </a:rPr>
              <a:t>中国封建社会的基本特点</a:t>
            </a:r>
          </a:p>
        </p:txBody>
      </p:sp>
    </p:spTree>
    <p:custDataLst>
      <p:tags r:id="rId1"/>
    </p:custDataLst>
    <p:extLst>
      <p:ext uri="{BB962C8B-B14F-4D97-AF65-F5344CB8AC3E}">
        <p14:creationId xmlns:p14="http://schemas.microsoft.com/office/powerpoint/2010/main" val="2086497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MH_Others_1"/>
          <p:cNvSpPr/>
          <p:nvPr>
            <p:custDataLst>
              <p:tags r:id="rId2"/>
            </p:custDataLst>
          </p:nvPr>
        </p:nvSpPr>
        <p:spPr>
          <a:xfrm>
            <a:off x="1161767" y="1213603"/>
            <a:ext cx="201143" cy="465335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prstClr val="white"/>
              </a:solidFill>
            </a:endParaRPr>
          </a:p>
        </p:txBody>
      </p:sp>
      <p:sp>
        <p:nvSpPr>
          <p:cNvPr id="50" name="MH_Others_6"/>
          <p:cNvSpPr/>
          <p:nvPr>
            <p:custDataLst>
              <p:tags r:id="rId3"/>
            </p:custDataLst>
          </p:nvPr>
        </p:nvSpPr>
        <p:spPr>
          <a:xfrm>
            <a:off x="1161768" y="1520166"/>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prstClr val="white"/>
              </a:solidFill>
            </a:endParaRPr>
          </a:p>
        </p:txBody>
      </p:sp>
      <p:cxnSp>
        <p:nvCxnSpPr>
          <p:cNvPr id="53" name="MH_Others_7"/>
          <p:cNvCxnSpPr/>
          <p:nvPr>
            <p:custDataLst>
              <p:tags r:id="rId4"/>
            </p:custDataLst>
          </p:nvPr>
        </p:nvCxnSpPr>
        <p:spPr>
          <a:xfrm>
            <a:off x="1256678" y="273490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54" name="MH_Others_8"/>
          <p:cNvSpPr/>
          <p:nvPr>
            <p:custDataLst>
              <p:tags r:id="rId5"/>
            </p:custDataLst>
          </p:nvPr>
        </p:nvSpPr>
        <p:spPr>
          <a:xfrm>
            <a:off x="1161768" y="2645042"/>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prstClr val="white"/>
              </a:solidFill>
            </a:endParaRPr>
          </a:p>
        </p:txBody>
      </p:sp>
      <p:sp>
        <p:nvSpPr>
          <p:cNvPr id="55" name="MH_Number_2">
            <a:hlinkClick r:id="rId20" action="ppaction://hlinksldjump"/>
          </p:cNvPr>
          <p:cNvSpPr txBox="1">
            <a:spLocks noChangeArrowheads="1"/>
          </p:cNvSpPr>
          <p:nvPr>
            <p:custDataLst>
              <p:tags r:id="rId6"/>
            </p:custDataLst>
          </p:nvPr>
        </p:nvSpPr>
        <p:spPr bwMode="auto">
          <a:xfrm>
            <a:off x="1794654" y="2742686"/>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a:r>
              <a:rPr lang="en-US" altLang="zh-CN"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rPr>
              <a:t>02</a:t>
            </a:r>
            <a:endParaRPr lang="zh-CN" altLang="en-US"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endParaRPr>
          </a:p>
        </p:txBody>
      </p:sp>
      <p:sp>
        <p:nvSpPr>
          <p:cNvPr id="57" name="MH_Others_8"/>
          <p:cNvSpPr/>
          <p:nvPr>
            <p:custDataLst>
              <p:tags r:id="rId7"/>
            </p:custDataLst>
          </p:nvPr>
        </p:nvSpPr>
        <p:spPr>
          <a:xfrm>
            <a:off x="1161768" y="3874137"/>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prstClr val="white"/>
              </a:solidFill>
            </a:endParaRPr>
          </a:p>
        </p:txBody>
      </p:sp>
      <p:sp>
        <p:nvSpPr>
          <p:cNvPr id="60" name="MH_Others_8"/>
          <p:cNvSpPr/>
          <p:nvPr>
            <p:custDataLst>
              <p:tags r:id="rId8"/>
            </p:custDataLst>
          </p:nvPr>
        </p:nvSpPr>
        <p:spPr>
          <a:xfrm>
            <a:off x="1151196" y="5097859"/>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prstClr val="white"/>
              </a:solidFill>
            </a:endParaRPr>
          </a:p>
        </p:txBody>
      </p:sp>
      <p:sp>
        <p:nvSpPr>
          <p:cNvPr id="62" name="MH_Entry_1">
            <a:hlinkClick r:id="rId21" action="ppaction://hlinksldjump"/>
          </p:cNvPr>
          <p:cNvSpPr txBox="1">
            <a:spLocks noChangeArrowheads="1"/>
          </p:cNvSpPr>
          <p:nvPr>
            <p:custDataLst>
              <p:tags r:id="rId9"/>
            </p:custDataLst>
          </p:nvPr>
        </p:nvSpPr>
        <p:spPr bwMode="auto">
          <a:xfrm>
            <a:off x="2444016" y="2742686"/>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400" dirty="0">
                <a:solidFill>
                  <a:srgbClr val="C00000"/>
                </a:solidFill>
                <a:latin typeface="华文新魏" panose="02010800040101010101" pitchFamily="2" charset="-122"/>
                <a:ea typeface="华文新魏" panose="02010800040101010101" pitchFamily="2" charset="-122"/>
              </a:rPr>
              <a:t>经济</a:t>
            </a:r>
          </a:p>
        </p:txBody>
      </p:sp>
      <p:sp>
        <p:nvSpPr>
          <p:cNvPr id="8" name="文本框 7"/>
          <p:cNvSpPr txBox="1"/>
          <p:nvPr/>
        </p:nvSpPr>
        <p:spPr>
          <a:xfrm>
            <a:off x="165264" y="1709341"/>
            <a:ext cx="677108" cy="3583603"/>
          </a:xfrm>
          <a:prstGeom prst="rect">
            <a:avLst/>
          </a:prstGeom>
          <a:noFill/>
        </p:spPr>
        <p:txBody>
          <a:bodyPr vert="eaVert" wrap="square" rtlCol="0">
            <a:spAutoFit/>
          </a:bodyPr>
          <a:lstStyle/>
          <a:p>
            <a:pPr algn="dist"/>
            <a:r>
              <a:rPr lang="zh-CN" altLang="en-US" sz="3200" dirty="0">
                <a:solidFill>
                  <a:prstClr val="black"/>
                </a:solidFill>
                <a:latin typeface="华文新魏" panose="02010800040101010101" pitchFamily="2" charset="-122"/>
                <a:ea typeface="华文新魏" panose="02010800040101010101" pitchFamily="2" charset="-122"/>
              </a:rPr>
              <a:t>鸦片战争前的中国</a:t>
            </a:r>
          </a:p>
        </p:txBody>
      </p:sp>
      <p:sp>
        <p:nvSpPr>
          <p:cNvPr id="12" name="MH_Number_2">
            <a:hlinkClick r:id="rId20" action="ppaction://hlinksldjump"/>
          </p:cNvPr>
          <p:cNvSpPr txBox="1">
            <a:spLocks noChangeArrowheads="1"/>
          </p:cNvSpPr>
          <p:nvPr>
            <p:custDataLst>
              <p:tags r:id="rId10"/>
            </p:custDataLst>
          </p:nvPr>
        </p:nvSpPr>
        <p:spPr bwMode="auto">
          <a:xfrm>
            <a:off x="1892631" y="3985788"/>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a:r>
              <a:rPr lang="en-US" altLang="zh-CN"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rPr>
              <a:t>03</a:t>
            </a:r>
            <a:endParaRPr lang="zh-CN" altLang="en-US"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endParaRPr>
          </a:p>
        </p:txBody>
      </p:sp>
      <p:sp>
        <p:nvSpPr>
          <p:cNvPr id="3" name="MH_Number_2">
            <a:hlinkClick r:id="rId20" action="ppaction://hlinksldjump"/>
          </p:cNvPr>
          <p:cNvSpPr txBox="1">
            <a:spLocks noChangeArrowheads="1"/>
          </p:cNvSpPr>
          <p:nvPr>
            <p:custDataLst>
              <p:tags r:id="rId11"/>
            </p:custDataLst>
          </p:nvPr>
        </p:nvSpPr>
        <p:spPr bwMode="auto">
          <a:xfrm>
            <a:off x="1882059" y="5209510"/>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a:r>
              <a:rPr lang="en-US" altLang="zh-CN"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rPr>
              <a:t>04</a:t>
            </a:r>
            <a:endParaRPr lang="zh-CN" altLang="en-US"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endParaRPr>
          </a:p>
        </p:txBody>
      </p:sp>
      <p:sp>
        <p:nvSpPr>
          <p:cNvPr id="17" name="MH_Entry_1">
            <a:hlinkClick r:id="rId22" action="ppaction://hlinksldjump"/>
          </p:cNvPr>
          <p:cNvSpPr txBox="1">
            <a:spLocks noChangeArrowheads="1"/>
          </p:cNvSpPr>
          <p:nvPr>
            <p:custDataLst>
              <p:tags r:id="rId12"/>
            </p:custDataLst>
          </p:nvPr>
        </p:nvSpPr>
        <p:spPr bwMode="auto">
          <a:xfrm>
            <a:off x="2501130" y="3961812"/>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400" dirty="0">
                <a:solidFill>
                  <a:prstClr val="black"/>
                </a:solidFill>
                <a:latin typeface="华文新魏" panose="02010800040101010101" pitchFamily="2" charset="-122"/>
                <a:ea typeface="华文新魏" panose="02010800040101010101" pitchFamily="2" charset="-122"/>
              </a:rPr>
              <a:t>文化</a:t>
            </a:r>
          </a:p>
        </p:txBody>
      </p:sp>
      <p:sp>
        <p:nvSpPr>
          <p:cNvPr id="18" name="MH_Entry_1">
            <a:hlinkClick r:id="rId22" action="ppaction://hlinksldjump"/>
          </p:cNvPr>
          <p:cNvSpPr txBox="1">
            <a:spLocks noChangeArrowheads="1"/>
          </p:cNvSpPr>
          <p:nvPr>
            <p:custDataLst>
              <p:tags r:id="rId13"/>
            </p:custDataLst>
          </p:nvPr>
        </p:nvSpPr>
        <p:spPr bwMode="auto">
          <a:xfrm>
            <a:off x="2539864" y="5209510"/>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400" dirty="0">
                <a:solidFill>
                  <a:prstClr val="black"/>
                </a:solidFill>
                <a:latin typeface="华文新魏" panose="02010800040101010101" pitchFamily="2" charset="-122"/>
                <a:ea typeface="华文新魏" panose="02010800040101010101" pitchFamily="2" charset="-122"/>
              </a:rPr>
              <a:t>社会</a:t>
            </a:r>
          </a:p>
        </p:txBody>
      </p:sp>
      <p:sp>
        <p:nvSpPr>
          <p:cNvPr id="5" name="MH_Entry_1">
            <a:hlinkClick r:id="rId22" action="ppaction://hlinksldjump"/>
          </p:cNvPr>
          <p:cNvSpPr txBox="1">
            <a:spLocks noChangeArrowheads="1"/>
          </p:cNvSpPr>
          <p:nvPr>
            <p:custDataLst>
              <p:tags r:id="rId14"/>
            </p:custDataLst>
          </p:nvPr>
        </p:nvSpPr>
        <p:spPr bwMode="auto">
          <a:xfrm>
            <a:off x="2518534" y="1616583"/>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400" dirty="0">
                <a:solidFill>
                  <a:prstClr val="black"/>
                </a:solidFill>
                <a:latin typeface="华文新魏" panose="02010800040101010101" pitchFamily="2" charset="-122"/>
                <a:ea typeface="华文新魏" panose="02010800040101010101" pitchFamily="2" charset="-122"/>
              </a:rPr>
              <a:t>政治</a:t>
            </a:r>
          </a:p>
        </p:txBody>
      </p:sp>
      <p:sp>
        <p:nvSpPr>
          <p:cNvPr id="6" name="MH_Number_1">
            <a:hlinkClick r:id="rId22" action="ppaction://hlinksldjump"/>
          </p:cNvPr>
          <p:cNvSpPr txBox="1">
            <a:spLocks noChangeArrowheads="1"/>
          </p:cNvSpPr>
          <p:nvPr>
            <p:custDataLst>
              <p:tags r:id="rId15"/>
            </p:custDataLst>
          </p:nvPr>
        </p:nvSpPr>
        <p:spPr bwMode="auto">
          <a:xfrm>
            <a:off x="1903651" y="1616737"/>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a:r>
              <a:rPr lang="en-US" altLang="zh-CN"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rPr>
              <a:t>01</a:t>
            </a:r>
            <a:endParaRPr lang="zh-CN" altLang="en-US"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endParaRPr>
          </a:p>
        </p:txBody>
      </p:sp>
      <p:cxnSp>
        <p:nvCxnSpPr>
          <p:cNvPr id="30" name="MH_Others_7"/>
          <p:cNvCxnSpPr/>
          <p:nvPr>
            <p:custDataLst>
              <p:tags r:id="rId16"/>
            </p:custDataLst>
          </p:nvPr>
        </p:nvCxnSpPr>
        <p:spPr>
          <a:xfrm>
            <a:off x="1365437" y="163856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1" name="MH_Others_7"/>
          <p:cNvCxnSpPr/>
          <p:nvPr>
            <p:custDataLst>
              <p:tags r:id="rId17"/>
            </p:custDataLst>
          </p:nvPr>
        </p:nvCxnSpPr>
        <p:spPr>
          <a:xfrm>
            <a:off x="1378467" y="3985788"/>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2" name="MH_Others_7"/>
          <p:cNvCxnSpPr/>
          <p:nvPr>
            <p:custDataLst>
              <p:tags r:id="rId18"/>
            </p:custDataLst>
          </p:nvPr>
        </p:nvCxnSpPr>
        <p:spPr>
          <a:xfrm>
            <a:off x="1358872" y="5228890"/>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3093378" y="2543879"/>
            <a:ext cx="8758155" cy="1156086"/>
          </a:xfrm>
          <a:prstGeom prst="rect">
            <a:avLst/>
          </a:prstGeom>
          <a:noFill/>
        </p:spPr>
        <p:txBody>
          <a:bodyPr wrap="square" rtlCol="0">
            <a:spAutoFit/>
          </a:bodyPr>
          <a:lstStyle/>
          <a:p>
            <a:pPr>
              <a:lnSpc>
                <a:spcPct val="128000"/>
              </a:lnSpc>
            </a:pP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封建土地所有制</a:t>
            </a: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占主导地位。</a:t>
            </a:r>
            <a:endParaRPr lang="en-US" altLang="zh-CN" dirty="0">
              <a:solidFill>
                <a:prstClr val="black"/>
              </a:solidFill>
              <a:latin typeface="黑体" panose="02010609060101010101" pitchFamily="49" charset="-122"/>
              <a:ea typeface="黑体" panose="02010609060101010101" pitchFamily="49" charset="-122"/>
              <a:sym typeface="微软雅黑" panose="020B0503020204020204" pitchFamily="34" charset="-122"/>
            </a:endParaRPr>
          </a:p>
          <a:p>
            <a:pPr>
              <a:lnSpc>
                <a:spcPct val="128000"/>
              </a:lnSpc>
            </a:pP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基本生产结构是：</a:t>
            </a: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小农经济</a:t>
            </a: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a:t>
            </a:r>
            <a:endParaRPr lang="en-US" altLang="zh-CN" dirty="0">
              <a:solidFill>
                <a:prstClr val="black"/>
              </a:solidFill>
              <a:latin typeface="黑体" panose="02010609060101010101" pitchFamily="49" charset="-122"/>
              <a:ea typeface="黑体" panose="02010609060101010101" pitchFamily="49" charset="-122"/>
              <a:sym typeface="微软雅黑" panose="020B0503020204020204" pitchFamily="34" charset="-122"/>
            </a:endParaRPr>
          </a:p>
          <a:p>
            <a:pPr>
              <a:lnSpc>
                <a:spcPct val="128000"/>
              </a:lnSpc>
            </a:pP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小农经济的特征是：个体家庭为单位并与家庭手工业相结合的</a:t>
            </a: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自给自足</a:t>
            </a: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的自然经济。</a:t>
            </a:r>
          </a:p>
        </p:txBody>
      </p:sp>
      <p:pic>
        <p:nvPicPr>
          <p:cNvPr id="24" name="图片 23"/>
          <p:cNvPicPr>
            <a:picLocks noChangeAspect="1"/>
          </p:cNvPicPr>
          <p:nvPr/>
        </p:nvPicPr>
        <p:blipFill>
          <a:blip r:embed="rId23"/>
          <a:stretch>
            <a:fillRect/>
          </a:stretch>
        </p:blipFill>
        <p:spPr>
          <a:xfrm>
            <a:off x="6972717" y="3699965"/>
            <a:ext cx="3782187" cy="2538423"/>
          </a:xfrm>
          <a:prstGeom prst="rect">
            <a:avLst/>
          </a:prstGeom>
        </p:spPr>
      </p:pic>
      <p:sp>
        <p:nvSpPr>
          <p:cNvPr id="25" name="文本框 24"/>
          <p:cNvSpPr txBox="1"/>
          <p:nvPr/>
        </p:nvSpPr>
        <p:spPr>
          <a:xfrm>
            <a:off x="512618" y="-83279"/>
            <a:ext cx="3773491" cy="369332"/>
          </a:xfrm>
          <a:prstGeom prst="rect">
            <a:avLst/>
          </a:prstGeom>
          <a:noFill/>
        </p:spPr>
        <p:txBody>
          <a:bodyPr wrap="square" rtlCol="0">
            <a:spAutoFit/>
          </a:bodyPr>
          <a:lstStyle/>
          <a:p>
            <a:r>
              <a:rPr kumimoji="1" lang="en-US" altLang="zh-CN" dirty="0">
                <a:solidFill>
                  <a:prstClr val="white">
                    <a:lumMod val="75000"/>
                  </a:prstClr>
                </a:solidFill>
              </a:rPr>
              <a:t>1.1.1.1</a:t>
            </a:r>
            <a:r>
              <a:rPr kumimoji="1" lang="zh-CN" altLang="en-US" dirty="0">
                <a:solidFill>
                  <a:prstClr val="white">
                    <a:lumMod val="75000"/>
                  </a:prstClr>
                </a:solidFill>
              </a:rPr>
              <a:t>中国封建社会的基本特点</a:t>
            </a:r>
          </a:p>
        </p:txBody>
      </p:sp>
    </p:spTree>
    <p:custDataLst>
      <p:tags r:id="rId1"/>
    </p:custDataLst>
    <p:extLst>
      <p:ext uri="{BB962C8B-B14F-4D97-AF65-F5344CB8AC3E}">
        <p14:creationId xmlns:p14="http://schemas.microsoft.com/office/powerpoint/2010/main" val="1031262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MH_Others_1"/>
          <p:cNvSpPr/>
          <p:nvPr>
            <p:custDataLst>
              <p:tags r:id="rId2"/>
            </p:custDataLst>
          </p:nvPr>
        </p:nvSpPr>
        <p:spPr>
          <a:xfrm>
            <a:off x="1161767" y="1213603"/>
            <a:ext cx="201143" cy="465335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prstClr val="white"/>
              </a:solidFill>
            </a:endParaRPr>
          </a:p>
        </p:txBody>
      </p:sp>
      <p:sp>
        <p:nvSpPr>
          <p:cNvPr id="50" name="MH_Others_6"/>
          <p:cNvSpPr/>
          <p:nvPr>
            <p:custDataLst>
              <p:tags r:id="rId3"/>
            </p:custDataLst>
          </p:nvPr>
        </p:nvSpPr>
        <p:spPr>
          <a:xfrm>
            <a:off x="1161768" y="1520166"/>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prstClr val="white"/>
              </a:solidFill>
            </a:endParaRPr>
          </a:p>
        </p:txBody>
      </p:sp>
      <p:cxnSp>
        <p:nvCxnSpPr>
          <p:cNvPr id="53" name="MH_Others_7"/>
          <p:cNvCxnSpPr/>
          <p:nvPr>
            <p:custDataLst>
              <p:tags r:id="rId4"/>
            </p:custDataLst>
          </p:nvPr>
        </p:nvCxnSpPr>
        <p:spPr>
          <a:xfrm>
            <a:off x="1256678" y="273490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54" name="MH_Others_8"/>
          <p:cNvSpPr/>
          <p:nvPr>
            <p:custDataLst>
              <p:tags r:id="rId5"/>
            </p:custDataLst>
          </p:nvPr>
        </p:nvSpPr>
        <p:spPr>
          <a:xfrm>
            <a:off x="1161768" y="2645042"/>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prstClr val="white"/>
              </a:solidFill>
            </a:endParaRPr>
          </a:p>
        </p:txBody>
      </p:sp>
      <p:sp>
        <p:nvSpPr>
          <p:cNvPr id="55" name="MH_Number_2">
            <a:hlinkClick r:id="rId20" action="ppaction://hlinksldjump"/>
          </p:cNvPr>
          <p:cNvSpPr txBox="1">
            <a:spLocks noChangeArrowheads="1"/>
          </p:cNvSpPr>
          <p:nvPr>
            <p:custDataLst>
              <p:tags r:id="rId6"/>
            </p:custDataLst>
          </p:nvPr>
        </p:nvSpPr>
        <p:spPr bwMode="auto">
          <a:xfrm>
            <a:off x="1794654" y="2742686"/>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a:r>
              <a:rPr lang="en-US" altLang="zh-CN"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rPr>
              <a:t>02</a:t>
            </a:r>
            <a:endParaRPr lang="zh-CN" altLang="en-US"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endParaRPr>
          </a:p>
        </p:txBody>
      </p:sp>
      <p:sp>
        <p:nvSpPr>
          <p:cNvPr id="57" name="MH_Others_8"/>
          <p:cNvSpPr/>
          <p:nvPr>
            <p:custDataLst>
              <p:tags r:id="rId7"/>
            </p:custDataLst>
          </p:nvPr>
        </p:nvSpPr>
        <p:spPr>
          <a:xfrm>
            <a:off x="1161768" y="3874137"/>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prstClr val="white"/>
              </a:solidFill>
            </a:endParaRPr>
          </a:p>
        </p:txBody>
      </p:sp>
      <p:sp>
        <p:nvSpPr>
          <p:cNvPr id="60" name="MH_Others_8"/>
          <p:cNvSpPr/>
          <p:nvPr>
            <p:custDataLst>
              <p:tags r:id="rId8"/>
            </p:custDataLst>
          </p:nvPr>
        </p:nvSpPr>
        <p:spPr>
          <a:xfrm>
            <a:off x="1151196" y="5097859"/>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prstClr val="white"/>
              </a:solidFill>
            </a:endParaRPr>
          </a:p>
        </p:txBody>
      </p:sp>
      <p:sp>
        <p:nvSpPr>
          <p:cNvPr id="62" name="MH_Entry_1">
            <a:hlinkClick r:id="rId21" action="ppaction://hlinksldjump"/>
          </p:cNvPr>
          <p:cNvSpPr txBox="1">
            <a:spLocks noChangeArrowheads="1"/>
          </p:cNvSpPr>
          <p:nvPr>
            <p:custDataLst>
              <p:tags r:id="rId9"/>
            </p:custDataLst>
          </p:nvPr>
        </p:nvSpPr>
        <p:spPr bwMode="auto">
          <a:xfrm>
            <a:off x="2444016" y="2742686"/>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400" dirty="0">
                <a:solidFill>
                  <a:prstClr val="black"/>
                </a:solidFill>
                <a:latin typeface="华文新魏" panose="02010800040101010101" pitchFamily="2" charset="-122"/>
                <a:ea typeface="华文新魏" panose="02010800040101010101" pitchFamily="2" charset="-122"/>
              </a:rPr>
              <a:t>经济</a:t>
            </a:r>
          </a:p>
        </p:txBody>
      </p:sp>
      <p:sp>
        <p:nvSpPr>
          <p:cNvPr id="65" name="文本框 64"/>
          <p:cNvSpPr txBox="1"/>
          <p:nvPr/>
        </p:nvSpPr>
        <p:spPr>
          <a:xfrm>
            <a:off x="1151196" y="458384"/>
            <a:ext cx="7557521" cy="425758"/>
          </a:xfrm>
          <a:prstGeom prst="rect">
            <a:avLst/>
          </a:prstGeom>
          <a:noFill/>
        </p:spPr>
        <p:txBody>
          <a:bodyPr wrap="square" rtlCol="0">
            <a:spAutoFit/>
          </a:bodyPr>
          <a:lstStyle/>
          <a:p>
            <a:pPr>
              <a:lnSpc>
                <a:spcPct val="90000"/>
              </a:lnSpc>
              <a:spcBef>
                <a:spcPct val="0"/>
              </a:spcBef>
            </a:pPr>
            <a:r>
              <a:rPr lang="zh-CN" altLang="en-US" sz="2400" dirty="0">
                <a:solidFill>
                  <a:prstClr val="black"/>
                </a:solidFill>
                <a:latin typeface="华文新魏" panose="02010800040101010101" pitchFamily="2" charset="-122"/>
                <a:ea typeface="华文新魏" panose="02010800040101010101" pitchFamily="2" charset="-122"/>
                <a:cs typeface="+mj-cs"/>
              </a:rPr>
              <a:t>第一节  鸦片战争前的中国和世界  </a:t>
            </a:r>
          </a:p>
        </p:txBody>
      </p:sp>
      <p:sp>
        <p:nvSpPr>
          <p:cNvPr id="8" name="文本框 7"/>
          <p:cNvSpPr txBox="1"/>
          <p:nvPr/>
        </p:nvSpPr>
        <p:spPr>
          <a:xfrm>
            <a:off x="165264" y="1709341"/>
            <a:ext cx="677108" cy="3583603"/>
          </a:xfrm>
          <a:prstGeom prst="rect">
            <a:avLst/>
          </a:prstGeom>
          <a:noFill/>
        </p:spPr>
        <p:txBody>
          <a:bodyPr vert="eaVert" wrap="square" rtlCol="0">
            <a:spAutoFit/>
          </a:bodyPr>
          <a:lstStyle/>
          <a:p>
            <a:pPr algn="dist"/>
            <a:r>
              <a:rPr lang="zh-CN" altLang="en-US" sz="3200" dirty="0">
                <a:solidFill>
                  <a:prstClr val="black"/>
                </a:solidFill>
                <a:latin typeface="华文新魏" panose="02010800040101010101" pitchFamily="2" charset="-122"/>
                <a:ea typeface="华文新魏" panose="02010800040101010101" pitchFamily="2" charset="-122"/>
              </a:rPr>
              <a:t>鸦片战争前的中国</a:t>
            </a:r>
          </a:p>
        </p:txBody>
      </p:sp>
      <p:sp>
        <p:nvSpPr>
          <p:cNvPr id="12" name="MH_Number_2">
            <a:hlinkClick r:id="rId20" action="ppaction://hlinksldjump"/>
          </p:cNvPr>
          <p:cNvSpPr txBox="1">
            <a:spLocks noChangeArrowheads="1"/>
          </p:cNvSpPr>
          <p:nvPr>
            <p:custDataLst>
              <p:tags r:id="rId10"/>
            </p:custDataLst>
          </p:nvPr>
        </p:nvSpPr>
        <p:spPr bwMode="auto">
          <a:xfrm>
            <a:off x="1892631" y="3985788"/>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a:r>
              <a:rPr lang="en-US" altLang="zh-CN"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rPr>
              <a:t>03</a:t>
            </a:r>
            <a:endParaRPr lang="zh-CN" altLang="en-US"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endParaRPr>
          </a:p>
        </p:txBody>
      </p:sp>
      <p:sp>
        <p:nvSpPr>
          <p:cNvPr id="3" name="MH_Number_2">
            <a:hlinkClick r:id="rId20" action="ppaction://hlinksldjump"/>
          </p:cNvPr>
          <p:cNvSpPr txBox="1">
            <a:spLocks noChangeArrowheads="1"/>
          </p:cNvSpPr>
          <p:nvPr>
            <p:custDataLst>
              <p:tags r:id="rId11"/>
            </p:custDataLst>
          </p:nvPr>
        </p:nvSpPr>
        <p:spPr bwMode="auto">
          <a:xfrm>
            <a:off x="1882059" y="5209510"/>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a:r>
              <a:rPr lang="en-US" altLang="zh-CN"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rPr>
              <a:t>04</a:t>
            </a:r>
            <a:endParaRPr lang="zh-CN" altLang="en-US"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endParaRPr>
          </a:p>
        </p:txBody>
      </p:sp>
      <p:sp>
        <p:nvSpPr>
          <p:cNvPr id="17" name="MH_Entry_1">
            <a:hlinkClick r:id="rId22" action="ppaction://hlinksldjump"/>
          </p:cNvPr>
          <p:cNvSpPr txBox="1">
            <a:spLocks noChangeArrowheads="1"/>
          </p:cNvSpPr>
          <p:nvPr>
            <p:custDataLst>
              <p:tags r:id="rId12"/>
            </p:custDataLst>
          </p:nvPr>
        </p:nvSpPr>
        <p:spPr bwMode="auto">
          <a:xfrm>
            <a:off x="2501130" y="3961812"/>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400" dirty="0">
                <a:solidFill>
                  <a:srgbClr val="C00000"/>
                </a:solidFill>
                <a:latin typeface="华文新魏" panose="02010800040101010101" pitchFamily="2" charset="-122"/>
                <a:ea typeface="华文新魏" panose="02010800040101010101" pitchFamily="2" charset="-122"/>
              </a:rPr>
              <a:t>文化</a:t>
            </a:r>
          </a:p>
        </p:txBody>
      </p:sp>
      <p:sp>
        <p:nvSpPr>
          <p:cNvPr id="18" name="MH_Entry_1">
            <a:hlinkClick r:id="rId22" action="ppaction://hlinksldjump"/>
          </p:cNvPr>
          <p:cNvSpPr txBox="1">
            <a:spLocks noChangeArrowheads="1"/>
          </p:cNvSpPr>
          <p:nvPr>
            <p:custDataLst>
              <p:tags r:id="rId13"/>
            </p:custDataLst>
          </p:nvPr>
        </p:nvSpPr>
        <p:spPr bwMode="auto">
          <a:xfrm>
            <a:off x="2539864" y="5209510"/>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400" dirty="0">
                <a:solidFill>
                  <a:prstClr val="black"/>
                </a:solidFill>
                <a:latin typeface="华文新魏" panose="02010800040101010101" pitchFamily="2" charset="-122"/>
                <a:ea typeface="华文新魏" panose="02010800040101010101" pitchFamily="2" charset="-122"/>
              </a:rPr>
              <a:t>社会</a:t>
            </a:r>
          </a:p>
        </p:txBody>
      </p:sp>
      <p:sp>
        <p:nvSpPr>
          <p:cNvPr id="5" name="MH_Entry_1">
            <a:hlinkClick r:id="rId22" action="ppaction://hlinksldjump"/>
          </p:cNvPr>
          <p:cNvSpPr txBox="1">
            <a:spLocks noChangeArrowheads="1"/>
          </p:cNvSpPr>
          <p:nvPr>
            <p:custDataLst>
              <p:tags r:id="rId14"/>
            </p:custDataLst>
          </p:nvPr>
        </p:nvSpPr>
        <p:spPr bwMode="auto">
          <a:xfrm>
            <a:off x="2518534" y="1616583"/>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400" dirty="0">
                <a:solidFill>
                  <a:prstClr val="black"/>
                </a:solidFill>
                <a:latin typeface="华文新魏" panose="02010800040101010101" pitchFamily="2" charset="-122"/>
                <a:ea typeface="华文新魏" panose="02010800040101010101" pitchFamily="2" charset="-122"/>
              </a:rPr>
              <a:t>政治</a:t>
            </a:r>
          </a:p>
        </p:txBody>
      </p:sp>
      <p:sp>
        <p:nvSpPr>
          <p:cNvPr id="6" name="MH_Number_1">
            <a:hlinkClick r:id="rId22" action="ppaction://hlinksldjump"/>
          </p:cNvPr>
          <p:cNvSpPr txBox="1">
            <a:spLocks noChangeArrowheads="1"/>
          </p:cNvSpPr>
          <p:nvPr>
            <p:custDataLst>
              <p:tags r:id="rId15"/>
            </p:custDataLst>
          </p:nvPr>
        </p:nvSpPr>
        <p:spPr bwMode="auto">
          <a:xfrm>
            <a:off x="1903651" y="1616737"/>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a:r>
              <a:rPr lang="en-US" altLang="zh-CN"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rPr>
              <a:t>01</a:t>
            </a:r>
            <a:endParaRPr lang="zh-CN" altLang="en-US"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endParaRPr>
          </a:p>
        </p:txBody>
      </p:sp>
      <p:cxnSp>
        <p:nvCxnSpPr>
          <p:cNvPr id="30" name="MH_Others_7"/>
          <p:cNvCxnSpPr/>
          <p:nvPr>
            <p:custDataLst>
              <p:tags r:id="rId16"/>
            </p:custDataLst>
          </p:nvPr>
        </p:nvCxnSpPr>
        <p:spPr>
          <a:xfrm>
            <a:off x="1365437" y="163856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1" name="MH_Others_7"/>
          <p:cNvCxnSpPr/>
          <p:nvPr>
            <p:custDataLst>
              <p:tags r:id="rId17"/>
            </p:custDataLst>
          </p:nvPr>
        </p:nvCxnSpPr>
        <p:spPr>
          <a:xfrm>
            <a:off x="1378467" y="3985788"/>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2" name="MH_Others_7"/>
          <p:cNvCxnSpPr/>
          <p:nvPr>
            <p:custDataLst>
              <p:tags r:id="rId18"/>
            </p:custDataLst>
          </p:nvPr>
        </p:nvCxnSpPr>
        <p:spPr>
          <a:xfrm>
            <a:off x="1358872" y="5228890"/>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3302703" y="3902887"/>
            <a:ext cx="2262158" cy="923330"/>
          </a:xfrm>
          <a:prstGeom prst="rect">
            <a:avLst/>
          </a:prstGeom>
        </p:spPr>
        <p:txBody>
          <a:bodyPr wrap="none">
            <a:spAutoFit/>
          </a:bodyPr>
          <a:lstStyle/>
          <a:p>
            <a:pPr>
              <a:lnSpc>
                <a:spcPct val="150000"/>
              </a:lnSpc>
            </a:pP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以</a:t>
            </a: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儒家思想</a:t>
            </a: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为核心。</a:t>
            </a:r>
            <a:endParaRPr lang="en-US" altLang="zh-CN" dirty="0">
              <a:solidFill>
                <a:prstClr val="black"/>
              </a:solidFill>
              <a:latin typeface="黑体" panose="02010609060101010101" pitchFamily="49" charset="-122"/>
              <a:ea typeface="黑体" panose="02010609060101010101" pitchFamily="49" charset="-122"/>
              <a:sym typeface="微软雅黑" panose="020B0503020204020204" pitchFamily="34" charset="-122"/>
            </a:endParaRPr>
          </a:p>
          <a:p>
            <a:pPr>
              <a:lnSpc>
                <a:spcPct val="150000"/>
              </a:lnSpc>
            </a:pP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（仁政，三纲五常）</a:t>
            </a:r>
            <a:endParaRPr lang="zh-CN" altLang="en-US" sz="1400" dirty="0">
              <a:solidFill>
                <a:srgbClr val="0070C0"/>
              </a:solidFill>
              <a:latin typeface="黑体" panose="02010609060101010101" pitchFamily="49" charset="-122"/>
              <a:ea typeface="黑体" panose="02010609060101010101" pitchFamily="49" charset="-122"/>
            </a:endParaRPr>
          </a:p>
        </p:txBody>
      </p:sp>
      <p:pic>
        <p:nvPicPr>
          <p:cNvPr id="26" name="图片 25"/>
          <p:cNvPicPr>
            <a:picLocks noChangeAspect="1"/>
          </p:cNvPicPr>
          <p:nvPr/>
        </p:nvPicPr>
        <p:blipFill>
          <a:blip r:embed="rId23"/>
          <a:stretch>
            <a:fillRect/>
          </a:stretch>
        </p:blipFill>
        <p:spPr>
          <a:xfrm>
            <a:off x="6600825" y="2245360"/>
            <a:ext cx="4490720" cy="2957830"/>
          </a:xfrm>
          <a:prstGeom prst="rect">
            <a:avLst/>
          </a:prstGeom>
        </p:spPr>
      </p:pic>
      <p:sp>
        <p:nvSpPr>
          <p:cNvPr id="23" name="文本框 22"/>
          <p:cNvSpPr txBox="1"/>
          <p:nvPr/>
        </p:nvSpPr>
        <p:spPr>
          <a:xfrm>
            <a:off x="512618" y="-83279"/>
            <a:ext cx="3773491" cy="369332"/>
          </a:xfrm>
          <a:prstGeom prst="rect">
            <a:avLst/>
          </a:prstGeom>
          <a:noFill/>
        </p:spPr>
        <p:txBody>
          <a:bodyPr wrap="square" rtlCol="0">
            <a:spAutoFit/>
          </a:bodyPr>
          <a:lstStyle/>
          <a:p>
            <a:r>
              <a:rPr kumimoji="1" lang="en-US" altLang="zh-CN" dirty="0">
                <a:solidFill>
                  <a:prstClr val="white">
                    <a:lumMod val="75000"/>
                  </a:prstClr>
                </a:solidFill>
              </a:rPr>
              <a:t>1.1.1.1</a:t>
            </a:r>
            <a:r>
              <a:rPr kumimoji="1" lang="zh-CN" altLang="en-US" dirty="0">
                <a:solidFill>
                  <a:prstClr val="white">
                    <a:lumMod val="75000"/>
                  </a:prstClr>
                </a:solidFill>
              </a:rPr>
              <a:t>中国封建社会的基本特点</a:t>
            </a:r>
          </a:p>
        </p:txBody>
      </p:sp>
    </p:spTree>
    <p:custDataLst>
      <p:tags r:id="rId1"/>
    </p:custDataLst>
    <p:extLst>
      <p:ext uri="{BB962C8B-B14F-4D97-AF65-F5344CB8AC3E}">
        <p14:creationId xmlns:p14="http://schemas.microsoft.com/office/powerpoint/2010/main" val="40984355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D1114"/>
        </a:solidFill>
        <a:effectLst/>
      </p:bgPr>
    </p:bg>
    <p:spTree>
      <p:nvGrpSpPr>
        <p:cNvPr id="1" name=""/>
        <p:cNvGrpSpPr/>
        <p:nvPr/>
      </p:nvGrpSpPr>
      <p:grpSpPr>
        <a:xfrm>
          <a:off x="0" y="0"/>
          <a:ext cx="0" cy="0"/>
          <a:chOff x="0" y="0"/>
          <a:chExt cx="0" cy="0"/>
        </a:xfrm>
      </p:grpSpPr>
      <p:sp>
        <p:nvSpPr>
          <p:cNvPr id="2" name="文本框 1"/>
          <p:cNvSpPr txBox="1"/>
          <p:nvPr/>
        </p:nvSpPr>
        <p:spPr>
          <a:xfrm>
            <a:off x="755011" y="739508"/>
            <a:ext cx="2327275" cy="706755"/>
          </a:xfrm>
          <a:prstGeom prst="rect">
            <a:avLst/>
          </a:prstGeom>
          <a:noFill/>
        </p:spPr>
        <p:txBody>
          <a:bodyPr wrap="square" rtlCol="0">
            <a:spAutoFit/>
          </a:bodyPr>
          <a:lstStyle/>
          <a:p>
            <a:r>
              <a:rPr lang="zh-CN" altLang="en-US" sz="4000" dirty="0">
                <a:solidFill>
                  <a:schemeClr val="bg1"/>
                </a:solidFill>
                <a:latin typeface="方正清刻本悦宋简体" panose="02000000000000000000" charset="-122"/>
                <a:ea typeface="方正清刻本悦宋简体" panose="02000000000000000000" charset="-122"/>
              </a:rPr>
              <a:t>唐宏宇</a:t>
            </a:r>
          </a:p>
        </p:txBody>
      </p:sp>
      <p:cxnSp>
        <p:nvCxnSpPr>
          <p:cNvPr id="5" name="直接连接符 4"/>
          <p:cNvCxnSpPr/>
          <p:nvPr/>
        </p:nvCxnSpPr>
        <p:spPr>
          <a:xfrm>
            <a:off x="755011" y="1726298"/>
            <a:ext cx="4621530" cy="56515"/>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664841" y="2027478"/>
            <a:ext cx="7684680" cy="4437753"/>
          </a:xfrm>
          <a:prstGeom prst="rect">
            <a:avLst/>
          </a:prstGeom>
          <a:noFill/>
        </p:spPr>
        <p:txBody>
          <a:bodyPr wrap="square" rtlCol="0">
            <a:spAutoFit/>
          </a:bodyPr>
          <a:lstStyle/>
          <a:p>
            <a:pPr>
              <a:lnSpc>
                <a:spcPct val="150000"/>
              </a:lnSpc>
            </a:pPr>
            <a:r>
              <a:rPr lang="zh-CN" altLang="en-US" sz="2400" dirty="0">
                <a:solidFill>
                  <a:schemeClr val="bg1"/>
                </a:solidFill>
                <a:latin typeface="楷体" panose="02010609060101010101" charset="-122"/>
                <a:ea typeface="楷体" panose="02010609060101010101" charset="-122"/>
              </a:rPr>
              <a:t>哈尔滨工程大学</a:t>
            </a:r>
          </a:p>
          <a:p>
            <a:pPr>
              <a:lnSpc>
                <a:spcPct val="150000"/>
              </a:lnSpc>
            </a:pPr>
            <a:endParaRPr lang="zh-CN" altLang="en-US" sz="2400" dirty="0">
              <a:solidFill>
                <a:schemeClr val="bg1"/>
              </a:solidFill>
              <a:latin typeface="楷体" panose="02010609060101010101" charset="-122"/>
              <a:ea typeface="楷体" panose="02010609060101010101" charset="-122"/>
            </a:endParaRPr>
          </a:p>
          <a:p>
            <a:pPr>
              <a:lnSpc>
                <a:spcPct val="150000"/>
              </a:lnSpc>
            </a:pPr>
            <a:r>
              <a:rPr lang="zh-CN" altLang="en-US" sz="2400" dirty="0">
                <a:solidFill>
                  <a:schemeClr val="bg1"/>
                </a:solidFill>
                <a:latin typeface="楷体" panose="02010609060101010101" charset="-122"/>
                <a:ea typeface="楷体" panose="02010609060101010101" charset="-122"/>
              </a:rPr>
              <a:t>企业员工培训</a:t>
            </a:r>
            <a:endParaRPr lang="en-US" altLang="zh-CN" sz="2400" dirty="0">
              <a:solidFill>
                <a:schemeClr val="bg1"/>
              </a:solidFill>
              <a:latin typeface="楷体" panose="02010609060101010101" charset="-122"/>
              <a:ea typeface="楷体" panose="02010609060101010101" charset="-122"/>
            </a:endParaRPr>
          </a:p>
          <a:p>
            <a:pPr>
              <a:lnSpc>
                <a:spcPct val="150000"/>
              </a:lnSpc>
            </a:pPr>
            <a:r>
              <a:rPr lang="zh-CN" altLang="en-US" sz="2400" dirty="0">
                <a:solidFill>
                  <a:schemeClr val="bg1"/>
                </a:solidFill>
                <a:latin typeface="楷体" panose="02010609060101010101" charset="-122"/>
                <a:ea typeface="楷体" panose="02010609060101010101" charset="-122"/>
              </a:rPr>
              <a:t>互联网教育课程策划</a:t>
            </a:r>
            <a:endParaRPr lang="en-US" altLang="zh-CN" sz="2400" dirty="0">
              <a:solidFill>
                <a:schemeClr val="bg1"/>
              </a:solidFill>
              <a:latin typeface="楷体" panose="02010609060101010101" charset="-122"/>
              <a:ea typeface="楷体" panose="02010609060101010101" charset="-122"/>
            </a:endParaRPr>
          </a:p>
          <a:p>
            <a:pPr>
              <a:lnSpc>
                <a:spcPct val="150000"/>
              </a:lnSpc>
            </a:pPr>
            <a:r>
              <a:rPr lang="zh-CN" altLang="en-US" sz="2400" dirty="0">
                <a:solidFill>
                  <a:schemeClr val="bg1"/>
                </a:solidFill>
                <a:latin typeface="楷体" panose="02010609060101010101" charset="-122"/>
                <a:ea typeface="楷体" panose="02010609060101010101" charset="-122"/>
              </a:rPr>
              <a:t>线上教学</a:t>
            </a:r>
            <a:endParaRPr lang="en-US" altLang="zh-CN" sz="2400" dirty="0">
              <a:solidFill>
                <a:schemeClr val="bg1"/>
              </a:solidFill>
              <a:latin typeface="楷体" panose="02010609060101010101" charset="-122"/>
              <a:ea typeface="楷体" panose="02010609060101010101" charset="-122"/>
            </a:endParaRPr>
          </a:p>
          <a:p>
            <a:pPr>
              <a:lnSpc>
                <a:spcPct val="150000"/>
              </a:lnSpc>
            </a:pPr>
            <a:r>
              <a:rPr lang="zh-CN" altLang="en-US" sz="2400" dirty="0">
                <a:solidFill>
                  <a:schemeClr val="bg1"/>
                </a:solidFill>
                <a:latin typeface="楷体" panose="02010609060101010101" charset="-122"/>
                <a:ea typeface="楷体" panose="02010609060101010101" charset="-122"/>
              </a:rPr>
              <a:t>全国</a:t>
            </a:r>
            <a:r>
              <a:rPr lang="en-US" altLang="zh-CN" sz="2400" dirty="0">
                <a:solidFill>
                  <a:schemeClr val="bg1"/>
                </a:solidFill>
                <a:latin typeface="楷体" panose="02010609060101010101" charset="-122"/>
                <a:ea typeface="楷体" panose="02010609060101010101" charset="-122"/>
              </a:rPr>
              <a:t>10</a:t>
            </a:r>
            <a:r>
              <a:rPr lang="zh-CN" altLang="en-US" sz="2400" dirty="0">
                <a:solidFill>
                  <a:schemeClr val="bg1"/>
                </a:solidFill>
                <a:latin typeface="楷体" panose="02010609060101010101" charset="-122"/>
                <a:ea typeface="楷体" panose="02010609060101010101" charset="-122"/>
              </a:rPr>
              <a:t>个城市、</a:t>
            </a:r>
            <a:r>
              <a:rPr lang="en-US" altLang="zh-CN" sz="2400" dirty="0">
                <a:solidFill>
                  <a:schemeClr val="bg1"/>
                </a:solidFill>
                <a:latin typeface="楷体" panose="02010609060101010101" charset="-122"/>
                <a:ea typeface="楷体" panose="02010609060101010101" charset="-122"/>
              </a:rPr>
              <a:t>200</a:t>
            </a:r>
            <a:r>
              <a:rPr lang="zh-CN" altLang="en-US" sz="2400" dirty="0">
                <a:solidFill>
                  <a:schemeClr val="bg1"/>
                </a:solidFill>
                <a:latin typeface="楷体" panose="02010609060101010101" charset="-122"/>
                <a:ea typeface="楷体" panose="02010609060101010101" charset="-122"/>
              </a:rPr>
              <a:t>所学校智慧教室软件课程的提供者</a:t>
            </a:r>
            <a:endParaRPr lang="en-US" altLang="zh-CN" sz="2400" dirty="0">
              <a:solidFill>
                <a:schemeClr val="bg1"/>
              </a:solidFill>
              <a:latin typeface="楷体" panose="02010609060101010101" charset="-122"/>
              <a:ea typeface="楷体" panose="02010609060101010101" charset="-122"/>
            </a:endParaRPr>
          </a:p>
          <a:p>
            <a:pPr>
              <a:lnSpc>
                <a:spcPct val="150000"/>
              </a:lnSpc>
            </a:pPr>
            <a:endParaRPr lang="zh-CN" altLang="en-US" sz="2400" dirty="0">
              <a:solidFill>
                <a:schemeClr val="bg1"/>
              </a:solidFill>
              <a:latin typeface="楷体" panose="02010609060101010101" charset="-122"/>
              <a:ea typeface="楷体" panose="02010609060101010101" charset="-122"/>
            </a:endParaRPr>
          </a:p>
          <a:p>
            <a:pPr>
              <a:lnSpc>
                <a:spcPct val="150000"/>
              </a:lnSpc>
            </a:pPr>
            <a:r>
              <a:rPr lang="zh-CN" altLang="en-US" sz="2400" dirty="0">
                <a:solidFill>
                  <a:schemeClr val="bg1"/>
                </a:solidFill>
                <a:latin typeface="楷体" panose="02010609060101010101" charset="-122"/>
                <a:ea typeface="楷体" panose="02010609060101010101" charset="-122"/>
              </a:rPr>
              <a:t>被学生称为“温柔亲切”的女汉子</a:t>
            </a:r>
          </a:p>
        </p:txBody>
      </p:sp>
    </p:spTree>
    <p:custDataLst>
      <p:tags r:id="rId2"/>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MH_Others_1"/>
          <p:cNvSpPr/>
          <p:nvPr>
            <p:custDataLst>
              <p:tags r:id="rId2"/>
            </p:custDataLst>
          </p:nvPr>
        </p:nvSpPr>
        <p:spPr>
          <a:xfrm>
            <a:off x="1161767" y="1213603"/>
            <a:ext cx="201143" cy="465335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prstClr val="white"/>
              </a:solidFill>
            </a:endParaRPr>
          </a:p>
        </p:txBody>
      </p:sp>
      <p:sp>
        <p:nvSpPr>
          <p:cNvPr id="50" name="MH_Others_6"/>
          <p:cNvSpPr/>
          <p:nvPr>
            <p:custDataLst>
              <p:tags r:id="rId3"/>
            </p:custDataLst>
          </p:nvPr>
        </p:nvSpPr>
        <p:spPr>
          <a:xfrm>
            <a:off x="1161768" y="1520166"/>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prstClr val="white"/>
              </a:solidFill>
            </a:endParaRPr>
          </a:p>
        </p:txBody>
      </p:sp>
      <p:cxnSp>
        <p:nvCxnSpPr>
          <p:cNvPr id="53" name="MH_Others_7"/>
          <p:cNvCxnSpPr/>
          <p:nvPr>
            <p:custDataLst>
              <p:tags r:id="rId4"/>
            </p:custDataLst>
          </p:nvPr>
        </p:nvCxnSpPr>
        <p:spPr>
          <a:xfrm>
            <a:off x="1256678" y="273490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54" name="MH_Others_8"/>
          <p:cNvSpPr/>
          <p:nvPr>
            <p:custDataLst>
              <p:tags r:id="rId5"/>
            </p:custDataLst>
          </p:nvPr>
        </p:nvSpPr>
        <p:spPr>
          <a:xfrm>
            <a:off x="1161768" y="2645042"/>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prstClr val="white"/>
              </a:solidFill>
            </a:endParaRPr>
          </a:p>
        </p:txBody>
      </p:sp>
      <p:sp>
        <p:nvSpPr>
          <p:cNvPr id="55" name="MH_Number_2">
            <a:hlinkClick r:id="rId20" action="ppaction://hlinksldjump"/>
          </p:cNvPr>
          <p:cNvSpPr txBox="1">
            <a:spLocks noChangeArrowheads="1"/>
          </p:cNvSpPr>
          <p:nvPr>
            <p:custDataLst>
              <p:tags r:id="rId6"/>
            </p:custDataLst>
          </p:nvPr>
        </p:nvSpPr>
        <p:spPr bwMode="auto">
          <a:xfrm>
            <a:off x="1794654" y="2742686"/>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a:r>
              <a:rPr lang="en-US" altLang="zh-CN"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rPr>
              <a:t>02</a:t>
            </a:r>
            <a:endParaRPr lang="zh-CN" altLang="en-US"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endParaRPr>
          </a:p>
        </p:txBody>
      </p:sp>
      <p:sp>
        <p:nvSpPr>
          <p:cNvPr id="57" name="MH_Others_8"/>
          <p:cNvSpPr/>
          <p:nvPr>
            <p:custDataLst>
              <p:tags r:id="rId7"/>
            </p:custDataLst>
          </p:nvPr>
        </p:nvSpPr>
        <p:spPr>
          <a:xfrm>
            <a:off x="1161768" y="3874137"/>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prstClr val="white"/>
              </a:solidFill>
            </a:endParaRPr>
          </a:p>
        </p:txBody>
      </p:sp>
      <p:sp>
        <p:nvSpPr>
          <p:cNvPr id="60" name="MH_Others_8"/>
          <p:cNvSpPr/>
          <p:nvPr>
            <p:custDataLst>
              <p:tags r:id="rId8"/>
            </p:custDataLst>
          </p:nvPr>
        </p:nvSpPr>
        <p:spPr>
          <a:xfrm>
            <a:off x="1151196" y="5097859"/>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prstClr val="white"/>
              </a:solidFill>
            </a:endParaRPr>
          </a:p>
        </p:txBody>
      </p:sp>
      <p:sp>
        <p:nvSpPr>
          <p:cNvPr id="62" name="MH_Entry_1">
            <a:hlinkClick r:id="rId21" action="ppaction://hlinksldjump"/>
          </p:cNvPr>
          <p:cNvSpPr txBox="1">
            <a:spLocks noChangeArrowheads="1"/>
          </p:cNvSpPr>
          <p:nvPr>
            <p:custDataLst>
              <p:tags r:id="rId9"/>
            </p:custDataLst>
          </p:nvPr>
        </p:nvSpPr>
        <p:spPr bwMode="auto">
          <a:xfrm>
            <a:off x="2444016" y="2742686"/>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400" dirty="0">
                <a:solidFill>
                  <a:prstClr val="black"/>
                </a:solidFill>
                <a:latin typeface="华文新魏" panose="02010800040101010101" pitchFamily="2" charset="-122"/>
                <a:ea typeface="华文新魏" panose="02010800040101010101" pitchFamily="2" charset="-122"/>
              </a:rPr>
              <a:t>经济</a:t>
            </a:r>
          </a:p>
        </p:txBody>
      </p:sp>
      <p:sp>
        <p:nvSpPr>
          <p:cNvPr id="8" name="文本框 7"/>
          <p:cNvSpPr txBox="1"/>
          <p:nvPr/>
        </p:nvSpPr>
        <p:spPr>
          <a:xfrm>
            <a:off x="165264" y="1709341"/>
            <a:ext cx="677108" cy="3583603"/>
          </a:xfrm>
          <a:prstGeom prst="rect">
            <a:avLst/>
          </a:prstGeom>
          <a:noFill/>
        </p:spPr>
        <p:txBody>
          <a:bodyPr vert="eaVert" wrap="square" rtlCol="0">
            <a:spAutoFit/>
          </a:bodyPr>
          <a:lstStyle/>
          <a:p>
            <a:pPr algn="dist"/>
            <a:r>
              <a:rPr lang="zh-CN" altLang="en-US" sz="3200" dirty="0">
                <a:solidFill>
                  <a:prstClr val="black"/>
                </a:solidFill>
                <a:latin typeface="华文新魏" panose="02010800040101010101" pitchFamily="2" charset="-122"/>
                <a:ea typeface="华文新魏" panose="02010800040101010101" pitchFamily="2" charset="-122"/>
              </a:rPr>
              <a:t>鸦片战争前的中国</a:t>
            </a:r>
          </a:p>
        </p:txBody>
      </p:sp>
      <p:sp>
        <p:nvSpPr>
          <p:cNvPr id="12" name="MH_Number_2">
            <a:hlinkClick r:id="rId20" action="ppaction://hlinksldjump"/>
          </p:cNvPr>
          <p:cNvSpPr txBox="1">
            <a:spLocks noChangeArrowheads="1"/>
          </p:cNvSpPr>
          <p:nvPr>
            <p:custDataLst>
              <p:tags r:id="rId10"/>
            </p:custDataLst>
          </p:nvPr>
        </p:nvSpPr>
        <p:spPr bwMode="auto">
          <a:xfrm>
            <a:off x="1892631" y="3985788"/>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a:r>
              <a:rPr lang="en-US" altLang="zh-CN"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rPr>
              <a:t>03</a:t>
            </a:r>
            <a:endParaRPr lang="zh-CN" altLang="en-US"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endParaRPr>
          </a:p>
        </p:txBody>
      </p:sp>
      <p:sp>
        <p:nvSpPr>
          <p:cNvPr id="3" name="MH_Number_2">
            <a:hlinkClick r:id="rId20" action="ppaction://hlinksldjump"/>
          </p:cNvPr>
          <p:cNvSpPr txBox="1">
            <a:spLocks noChangeArrowheads="1"/>
          </p:cNvSpPr>
          <p:nvPr>
            <p:custDataLst>
              <p:tags r:id="rId11"/>
            </p:custDataLst>
          </p:nvPr>
        </p:nvSpPr>
        <p:spPr bwMode="auto">
          <a:xfrm>
            <a:off x="1882059" y="5209510"/>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a:r>
              <a:rPr lang="en-US" altLang="zh-CN"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rPr>
              <a:t>04</a:t>
            </a:r>
            <a:endParaRPr lang="zh-CN" altLang="en-US"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endParaRPr>
          </a:p>
        </p:txBody>
      </p:sp>
      <p:sp>
        <p:nvSpPr>
          <p:cNvPr id="17" name="MH_Entry_1">
            <a:hlinkClick r:id="rId22" action="ppaction://hlinksldjump"/>
          </p:cNvPr>
          <p:cNvSpPr txBox="1">
            <a:spLocks noChangeArrowheads="1"/>
          </p:cNvSpPr>
          <p:nvPr>
            <p:custDataLst>
              <p:tags r:id="rId12"/>
            </p:custDataLst>
          </p:nvPr>
        </p:nvSpPr>
        <p:spPr bwMode="auto">
          <a:xfrm>
            <a:off x="2501130" y="3961812"/>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400" dirty="0">
                <a:solidFill>
                  <a:prstClr val="black"/>
                </a:solidFill>
                <a:latin typeface="华文新魏" panose="02010800040101010101" pitchFamily="2" charset="-122"/>
                <a:ea typeface="华文新魏" panose="02010800040101010101" pitchFamily="2" charset="-122"/>
              </a:rPr>
              <a:t>文化</a:t>
            </a:r>
          </a:p>
        </p:txBody>
      </p:sp>
      <p:sp>
        <p:nvSpPr>
          <p:cNvPr id="18" name="MH_Entry_1">
            <a:hlinkClick r:id="rId22" action="ppaction://hlinksldjump"/>
          </p:cNvPr>
          <p:cNvSpPr txBox="1">
            <a:spLocks noChangeArrowheads="1"/>
          </p:cNvSpPr>
          <p:nvPr>
            <p:custDataLst>
              <p:tags r:id="rId13"/>
            </p:custDataLst>
          </p:nvPr>
        </p:nvSpPr>
        <p:spPr bwMode="auto">
          <a:xfrm>
            <a:off x="2539864" y="5209510"/>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400" dirty="0">
                <a:solidFill>
                  <a:srgbClr val="C00000"/>
                </a:solidFill>
                <a:latin typeface="华文新魏" panose="02010800040101010101" pitchFamily="2" charset="-122"/>
                <a:ea typeface="华文新魏" panose="02010800040101010101" pitchFamily="2" charset="-122"/>
              </a:rPr>
              <a:t>社会</a:t>
            </a:r>
          </a:p>
        </p:txBody>
      </p:sp>
      <p:sp>
        <p:nvSpPr>
          <p:cNvPr id="5" name="MH_Entry_1">
            <a:hlinkClick r:id="rId22" action="ppaction://hlinksldjump"/>
          </p:cNvPr>
          <p:cNvSpPr txBox="1">
            <a:spLocks noChangeArrowheads="1"/>
          </p:cNvSpPr>
          <p:nvPr>
            <p:custDataLst>
              <p:tags r:id="rId14"/>
            </p:custDataLst>
          </p:nvPr>
        </p:nvSpPr>
        <p:spPr bwMode="auto">
          <a:xfrm>
            <a:off x="2518534" y="1616583"/>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400" dirty="0">
                <a:solidFill>
                  <a:prstClr val="black"/>
                </a:solidFill>
                <a:latin typeface="华文新魏" panose="02010800040101010101" pitchFamily="2" charset="-122"/>
                <a:ea typeface="华文新魏" panose="02010800040101010101" pitchFamily="2" charset="-122"/>
              </a:rPr>
              <a:t>政治</a:t>
            </a:r>
          </a:p>
        </p:txBody>
      </p:sp>
      <p:sp>
        <p:nvSpPr>
          <p:cNvPr id="6" name="MH_Number_1">
            <a:hlinkClick r:id="rId22" action="ppaction://hlinksldjump"/>
          </p:cNvPr>
          <p:cNvSpPr txBox="1">
            <a:spLocks noChangeArrowheads="1"/>
          </p:cNvSpPr>
          <p:nvPr>
            <p:custDataLst>
              <p:tags r:id="rId15"/>
            </p:custDataLst>
          </p:nvPr>
        </p:nvSpPr>
        <p:spPr bwMode="auto">
          <a:xfrm>
            <a:off x="1903651" y="1616737"/>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a:r>
              <a:rPr lang="en-US" altLang="zh-CN"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rPr>
              <a:t>01</a:t>
            </a:r>
            <a:endParaRPr lang="zh-CN" altLang="en-US"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endParaRPr>
          </a:p>
        </p:txBody>
      </p:sp>
      <p:cxnSp>
        <p:nvCxnSpPr>
          <p:cNvPr id="30" name="MH_Others_7"/>
          <p:cNvCxnSpPr/>
          <p:nvPr>
            <p:custDataLst>
              <p:tags r:id="rId16"/>
            </p:custDataLst>
          </p:nvPr>
        </p:nvCxnSpPr>
        <p:spPr>
          <a:xfrm>
            <a:off x="1365437" y="163856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1" name="MH_Others_7"/>
          <p:cNvCxnSpPr/>
          <p:nvPr>
            <p:custDataLst>
              <p:tags r:id="rId17"/>
            </p:custDataLst>
          </p:nvPr>
        </p:nvCxnSpPr>
        <p:spPr>
          <a:xfrm>
            <a:off x="1378467" y="3985788"/>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2" name="MH_Others_7"/>
          <p:cNvCxnSpPr/>
          <p:nvPr>
            <p:custDataLst>
              <p:tags r:id="rId18"/>
            </p:custDataLst>
          </p:nvPr>
        </p:nvCxnSpPr>
        <p:spPr>
          <a:xfrm>
            <a:off x="1358872" y="5228890"/>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3324033" y="5036779"/>
            <a:ext cx="6096000" cy="923330"/>
          </a:xfrm>
          <a:prstGeom prst="rect">
            <a:avLst/>
          </a:prstGeom>
        </p:spPr>
        <p:txBody>
          <a:bodyPr>
            <a:spAutoFit/>
          </a:bodyPr>
          <a:lstStyle/>
          <a:p>
            <a:pPr>
              <a:lnSpc>
                <a:spcPct val="150000"/>
              </a:lnSpc>
            </a:pP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社会结构</a:t>
            </a: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：是族权和政权相结合的封建宗法等级制度。</a:t>
            </a:r>
            <a:endParaRPr lang="en-US" altLang="zh-CN" dirty="0">
              <a:solidFill>
                <a:prstClr val="black"/>
              </a:solidFill>
              <a:latin typeface="黑体" panose="02010609060101010101" pitchFamily="49" charset="-122"/>
              <a:ea typeface="黑体" panose="02010609060101010101" pitchFamily="49" charset="-122"/>
              <a:sym typeface="微软雅黑" panose="020B0503020204020204" pitchFamily="34" charset="-122"/>
            </a:endParaRPr>
          </a:p>
          <a:p>
            <a:pPr>
              <a:lnSpc>
                <a:spcPct val="150000"/>
              </a:lnSpc>
            </a:pP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核心是</a:t>
            </a: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宗族家长制。</a:t>
            </a:r>
            <a:endParaRPr lang="zh-CN" altLang="en-US" sz="1400" dirty="0">
              <a:solidFill>
                <a:srgbClr val="0070C0"/>
              </a:solidFill>
              <a:latin typeface="黑体" panose="02010609060101010101" pitchFamily="49" charset="-122"/>
              <a:ea typeface="黑体" panose="02010609060101010101" pitchFamily="49" charset="-122"/>
            </a:endParaRPr>
          </a:p>
        </p:txBody>
      </p:sp>
      <p:pic>
        <p:nvPicPr>
          <p:cNvPr id="24" name="图片 23"/>
          <p:cNvPicPr>
            <a:picLocks noChangeAspect="1"/>
          </p:cNvPicPr>
          <p:nvPr/>
        </p:nvPicPr>
        <p:blipFill>
          <a:blip r:embed="rId23"/>
          <a:stretch>
            <a:fillRect/>
          </a:stretch>
        </p:blipFill>
        <p:spPr>
          <a:xfrm>
            <a:off x="4050933" y="1727933"/>
            <a:ext cx="5050971" cy="2991730"/>
          </a:xfrm>
          <a:prstGeom prst="rect">
            <a:avLst/>
          </a:prstGeom>
          <a:effectLst>
            <a:outerShdw blurRad="50800" dist="38100" dir="18900000" algn="bl" rotWithShape="0">
              <a:prstClr val="black">
                <a:alpha val="40000"/>
              </a:prstClr>
            </a:outerShdw>
          </a:effectLst>
        </p:spPr>
      </p:pic>
      <p:sp>
        <p:nvSpPr>
          <p:cNvPr id="25" name="文本框 24"/>
          <p:cNvSpPr txBox="1"/>
          <p:nvPr/>
        </p:nvSpPr>
        <p:spPr>
          <a:xfrm>
            <a:off x="512618" y="-83279"/>
            <a:ext cx="3773491" cy="369332"/>
          </a:xfrm>
          <a:prstGeom prst="rect">
            <a:avLst/>
          </a:prstGeom>
          <a:noFill/>
        </p:spPr>
        <p:txBody>
          <a:bodyPr wrap="square" rtlCol="0">
            <a:spAutoFit/>
          </a:bodyPr>
          <a:lstStyle/>
          <a:p>
            <a:r>
              <a:rPr kumimoji="1" lang="en-US" altLang="zh-CN" dirty="0">
                <a:solidFill>
                  <a:prstClr val="white">
                    <a:lumMod val="75000"/>
                  </a:prstClr>
                </a:solidFill>
              </a:rPr>
              <a:t>1.1.1.1</a:t>
            </a:r>
            <a:r>
              <a:rPr kumimoji="1" lang="zh-CN" altLang="en-US" dirty="0">
                <a:solidFill>
                  <a:prstClr val="white">
                    <a:lumMod val="75000"/>
                  </a:prstClr>
                </a:solidFill>
              </a:rPr>
              <a:t>中国封建社会的基本特点</a:t>
            </a:r>
          </a:p>
        </p:txBody>
      </p:sp>
    </p:spTree>
    <p:custDataLst>
      <p:tags r:id="rId1"/>
    </p:custDataLst>
    <p:extLst>
      <p:ext uri="{BB962C8B-B14F-4D97-AF65-F5344CB8AC3E}">
        <p14:creationId xmlns:p14="http://schemas.microsoft.com/office/powerpoint/2010/main" val="34765199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MH_Others_1"/>
          <p:cNvSpPr/>
          <p:nvPr>
            <p:custDataLst>
              <p:tags r:id="rId2"/>
            </p:custDataLst>
          </p:nvPr>
        </p:nvSpPr>
        <p:spPr>
          <a:xfrm>
            <a:off x="1161767" y="1213603"/>
            <a:ext cx="201143" cy="465335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prstClr val="white"/>
              </a:solidFill>
            </a:endParaRPr>
          </a:p>
        </p:txBody>
      </p:sp>
      <p:sp>
        <p:nvSpPr>
          <p:cNvPr id="50" name="MH_Others_6"/>
          <p:cNvSpPr/>
          <p:nvPr>
            <p:custDataLst>
              <p:tags r:id="rId3"/>
            </p:custDataLst>
          </p:nvPr>
        </p:nvSpPr>
        <p:spPr>
          <a:xfrm>
            <a:off x="1161768" y="1520166"/>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prstClr val="white"/>
              </a:solidFill>
            </a:endParaRPr>
          </a:p>
        </p:txBody>
      </p:sp>
      <p:cxnSp>
        <p:nvCxnSpPr>
          <p:cNvPr id="53" name="MH_Others_7"/>
          <p:cNvCxnSpPr/>
          <p:nvPr>
            <p:custDataLst>
              <p:tags r:id="rId4"/>
            </p:custDataLst>
          </p:nvPr>
        </p:nvCxnSpPr>
        <p:spPr>
          <a:xfrm>
            <a:off x="1256678" y="273490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54" name="MH_Others_8"/>
          <p:cNvSpPr/>
          <p:nvPr>
            <p:custDataLst>
              <p:tags r:id="rId5"/>
            </p:custDataLst>
          </p:nvPr>
        </p:nvSpPr>
        <p:spPr>
          <a:xfrm>
            <a:off x="1161768" y="2645042"/>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prstClr val="white"/>
              </a:solidFill>
            </a:endParaRPr>
          </a:p>
        </p:txBody>
      </p:sp>
      <p:sp>
        <p:nvSpPr>
          <p:cNvPr id="55" name="MH_Number_2">
            <a:hlinkClick r:id="rId21" action="ppaction://hlinksldjump"/>
          </p:cNvPr>
          <p:cNvSpPr txBox="1">
            <a:spLocks noChangeArrowheads="1"/>
          </p:cNvSpPr>
          <p:nvPr>
            <p:custDataLst>
              <p:tags r:id="rId6"/>
            </p:custDataLst>
          </p:nvPr>
        </p:nvSpPr>
        <p:spPr bwMode="auto">
          <a:xfrm>
            <a:off x="1794654" y="2742686"/>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a:r>
              <a:rPr lang="en-US" altLang="zh-CN"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rPr>
              <a:t>02</a:t>
            </a:r>
            <a:endParaRPr lang="zh-CN" altLang="en-US"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endParaRPr>
          </a:p>
        </p:txBody>
      </p:sp>
      <p:sp>
        <p:nvSpPr>
          <p:cNvPr id="57" name="MH_Others_8"/>
          <p:cNvSpPr/>
          <p:nvPr>
            <p:custDataLst>
              <p:tags r:id="rId7"/>
            </p:custDataLst>
          </p:nvPr>
        </p:nvSpPr>
        <p:spPr>
          <a:xfrm>
            <a:off x="1161768" y="3874137"/>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prstClr val="white"/>
              </a:solidFill>
            </a:endParaRPr>
          </a:p>
        </p:txBody>
      </p:sp>
      <p:sp>
        <p:nvSpPr>
          <p:cNvPr id="60" name="MH_Others_8"/>
          <p:cNvSpPr/>
          <p:nvPr>
            <p:custDataLst>
              <p:tags r:id="rId8"/>
            </p:custDataLst>
          </p:nvPr>
        </p:nvSpPr>
        <p:spPr>
          <a:xfrm>
            <a:off x="1151196" y="5097859"/>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prstClr val="white"/>
              </a:solidFill>
            </a:endParaRPr>
          </a:p>
        </p:txBody>
      </p:sp>
      <p:sp>
        <p:nvSpPr>
          <p:cNvPr id="62" name="MH_Entry_1">
            <a:hlinkClick r:id="rId22" action="ppaction://hlinksldjump"/>
          </p:cNvPr>
          <p:cNvSpPr txBox="1">
            <a:spLocks noChangeArrowheads="1"/>
          </p:cNvSpPr>
          <p:nvPr>
            <p:custDataLst>
              <p:tags r:id="rId9"/>
            </p:custDataLst>
          </p:nvPr>
        </p:nvSpPr>
        <p:spPr bwMode="auto">
          <a:xfrm>
            <a:off x="2444016" y="2742686"/>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400" dirty="0">
                <a:solidFill>
                  <a:prstClr val="black"/>
                </a:solidFill>
                <a:latin typeface="华文新魏" panose="02010800040101010101" pitchFamily="2" charset="-122"/>
                <a:ea typeface="华文新魏" panose="02010800040101010101" pitchFamily="2" charset="-122"/>
              </a:rPr>
              <a:t>经济</a:t>
            </a:r>
          </a:p>
        </p:txBody>
      </p:sp>
      <p:sp>
        <p:nvSpPr>
          <p:cNvPr id="8" name="文本框 7"/>
          <p:cNvSpPr txBox="1"/>
          <p:nvPr/>
        </p:nvSpPr>
        <p:spPr>
          <a:xfrm>
            <a:off x="165264" y="1709341"/>
            <a:ext cx="677108" cy="3583603"/>
          </a:xfrm>
          <a:prstGeom prst="rect">
            <a:avLst/>
          </a:prstGeom>
          <a:noFill/>
        </p:spPr>
        <p:txBody>
          <a:bodyPr vert="eaVert" wrap="square" rtlCol="0">
            <a:spAutoFit/>
          </a:bodyPr>
          <a:lstStyle/>
          <a:p>
            <a:pPr algn="dist"/>
            <a:r>
              <a:rPr lang="zh-CN" altLang="en-US" sz="3200" dirty="0">
                <a:solidFill>
                  <a:prstClr val="black"/>
                </a:solidFill>
                <a:latin typeface="华文新魏" panose="02010800040101010101" pitchFamily="2" charset="-122"/>
                <a:ea typeface="华文新魏" panose="02010800040101010101" pitchFamily="2" charset="-122"/>
              </a:rPr>
              <a:t>鸦片战争前的中国</a:t>
            </a:r>
          </a:p>
        </p:txBody>
      </p:sp>
      <p:sp>
        <p:nvSpPr>
          <p:cNvPr id="12" name="MH_Number_2">
            <a:hlinkClick r:id="rId21" action="ppaction://hlinksldjump"/>
          </p:cNvPr>
          <p:cNvSpPr txBox="1">
            <a:spLocks noChangeArrowheads="1"/>
          </p:cNvSpPr>
          <p:nvPr>
            <p:custDataLst>
              <p:tags r:id="rId10"/>
            </p:custDataLst>
          </p:nvPr>
        </p:nvSpPr>
        <p:spPr bwMode="auto">
          <a:xfrm>
            <a:off x="1892631" y="3985788"/>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a:r>
              <a:rPr lang="en-US" altLang="zh-CN"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rPr>
              <a:t>03</a:t>
            </a:r>
            <a:endParaRPr lang="zh-CN" altLang="en-US"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endParaRPr>
          </a:p>
        </p:txBody>
      </p:sp>
      <p:sp>
        <p:nvSpPr>
          <p:cNvPr id="3" name="MH_Number_2">
            <a:hlinkClick r:id="rId21" action="ppaction://hlinksldjump"/>
          </p:cNvPr>
          <p:cNvSpPr txBox="1">
            <a:spLocks noChangeArrowheads="1"/>
          </p:cNvSpPr>
          <p:nvPr>
            <p:custDataLst>
              <p:tags r:id="rId11"/>
            </p:custDataLst>
          </p:nvPr>
        </p:nvSpPr>
        <p:spPr bwMode="auto">
          <a:xfrm>
            <a:off x="1882059" y="5209510"/>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a:r>
              <a:rPr lang="en-US" altLang="zh-CN"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rPr>
              <a:t>04</a:t>
            </a:r>
            <a:endParaRPr lang="zh-CN" altLang="en-US"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endParaRPr>
          </a:p>
        </p:txBody>
      </p:sp>
      <p:sp>
        <p:nvSpPr>
          <p:cNvPr id="17" name="MH_Entry_1">
            <a:hlinkClick r:id="rId23" action="ppaction://hlinksldjump"/>
          </p:cNvPr>
          <p:cNvSpPr txBox="1">
            <a:spLocks noChangeArrowheads="1"/>
          </p:cNvSpPr>
          <p:nvPr>
            <p:custDataLst>
              <p:tags r:id="rId12"/>
            </p:custDataLst>
          </p:nvPr>
        </p:nvSpPr>
        <p:spPr bwMode="auto">
          <a:xfrm>
            <a:off x="2501130" y="3961812"/>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400" dirty="0">
                <a:solidFill>
                  <a:prstClr val="black"/>
                </a:solidFill>
                <a:latin typeface="华文新魏" panose="02010800040101010101" pitchFamily="2" charset="-122"/>
                <a:ea typeface="华文新魏" panose="02010800040101010101" pitchFamily="2" charset="-122"/>
              </a:rPr>
              <a:t>文化</a:t>
            </a:r>
          </a:p>
        </p:txBody>
      </p:sp>
      <p:sp>
        <p:nvSpPr>
          <p:cNvPr id="18" name="MH_Entry_1">
            <a:hlinkClick r:id="rId23" action="ppaction://hlinksldjump"/>
          </p:cNvPr>
          <p:cNvSpPr txBox="1">
            <a:spLocks noChangeArrowheads="1"/>
          </p:cNvSpPr>
          <p:nvPr>
            <p:custDataLst>
              <p:tags r:id="rId13"/>
            </p:custDataLst>
          </p:nvPr>
        </p:nvSpPr>
        <p:spPr bwMode="auto">
          <a:xfrm>
            <a:off x="2539864" y="5209510"/>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400" dirty="0">
                <a:solidFill>
                  <a:prstClr val="black"/>
                </a:solidFill>
                <a:latin typeface="华文新魏" panose="02010800040101010101" pitchFamily="2" charset="-122"/>
                <a:ea typeface="华文新魏" panose="02010800040101010101" pitchFamily="2" charset="-122"/>
              </a:rPr>
              <a:t>社会</a:t>
            </a:r>
          </a:p>
        </p:txBody>
      </p:sp>
      <p:sp>
        <p:nvSpPr>
          <p:cNvPr id="5" name="MH_Entry_1">
            <a:hlinkClick r:id="rId23" action="ppaction://hlinksldjump"/>
          </p:cNvPr>
          <p:cNvSpPr txBox="1">
            <a:spLocks noChangeArrowheads="1"/>
          </p:cNvSpPr>
          <p:nvPr>
            <p:custDataLst>
              <p:tags r:id="rId14"/>
            </p:custDataLst>
          </p:nvPr>
        </p:nvSpPr>
        <p:spPr bwMode="auto">
          <a:xfrm>
            <a:off x="2518534" y="1616583"/>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400" dirty="0">
                <a:solidFill>
                  <a:prstClr val="black"/>
                </a:solidFill>
                <a:latin typeface="华文新魏" panose="02010800040101010101" pitchFamily="2" charset="-122"/>
                <a:ea typeface="华文新魏" panose="02010800040101010101" pitchFamily="2" charset="-122"/>
              </a:rPr>
              <a:t>政治</a:t>
            </a:r>
          </a:p>
        </p:txBody>
      </p:sp>
      <p:sp>
        <p:nvSpPr>
          <p:cNvPr id="6" name="MH_Number_1">
            <a:hlinkClick r:id="rId23" action="ppaction://hlinksldjump"/>
          </p:cNvPr>
          <p:cNvSpPr txBox="1">
            <a:spLocks noChangeArrowheads="1"/>
          </p:cNvSpPr>
          <p:nvPr>
            <p:custDataLst>
              <p:tags r:id="rId15"/>
            </p:custDataLst>
          </p:nvPr>
        </p:nvSpPr>
        <p:spPr bwMode="auto">
          <a:xfrm>
            <a:off x="1903651" y="1616737"/>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a:r>
              <a:rPr lang="en-US" altLang="zh-CN"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rPr>
              <a:t>01</a:t>
            </a:r>
            <a:endParaRPr lang="zh-CN" altLang="en-US" sz="2800" b="1" dirty="0">
              <a:solidFill>
                <a:prstClr val="black"/>
              </a:solidFill>
              <a:latin typeface="Times New Roman" panose="02020603050405020304" pitchFamily="18" charset="0"/>
              <a:ea typeface="Arial Unicode MS" panose="020B0604020202020204" charset="-122"/>
              <a:cs typeface="Times New Roman" panose="02020603050405020304" pitchFamily="18" charset="0"/>
            </a:endParaRPr>
          </a:p>
        </p:txBody>
      </p:sp>
      <p:cxnSp>
        <p:nvCxnSpPr>
          <p:cNvPr id="30" name="MH_Others_7"/>
          <p:cNvCxnSpPr/>
          <p:nvPr>
            <p:custDataLst>
              <p:tags r:id="rId16"/>
            </p:custDataLst>
          </p:nvPr>
        </p:nvCxnSpPr>
        <p:spPr>
          <a:xfrm>
            <a:off x="1365437" y="163856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1" name="MH_Others_7"/>
          <p:cNvCxnSpPr/>
          <p:nvPr>
            <p:custDataLst>
              <p:tags r:id="rId17"/>
            </p:custDataLst>
          </p:nvPr>
        </p:nvCxnSpPr>
        <p:spPr>
          <a:xfrm>
            <a:off x="1378467" y="3985788"/>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2" name="MH_Others_7"/>
          <p:cNvCxnSpPr/>
          <p:nvPr>
            <p:custDataLst>
              <p:tags r:id="rId18"/>
            </p:custDataLst>
          </p:nvPr>
        </p:nvCxnSpPr>
        <p:spPr>
          <a:xfrm>
            <a:off x="1358872" y="5228890"/>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1" name="矩形 20"/>
          <p:cNvSpPr/>
          <p:nvPr/>
        </p:nvSpPr>
        <p:spPr>
          <a:xfrm>
            <a:off x="3197242" y="1617588"/>
            <a:ext cx="5018161" cy="446917"/>
          </a:xfrm>
          <a:prstGeom prst="rect">
            <a:avLst/>
          </a:prstGeom>
        </p:spPr>
        <p:txBody>
          <a:bodyPr wrap="square">
            <a:spAutoFit/>
          </a:bodyPr>
          <a:lstStyle/>
          <a:p>
            <a:pPr>
              <a:lnSpc>
                <a:spcPct val="128000"/>
              </a:lnSpc>
            </a:pP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实行高度中央集权的</a:t>
            </a: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封建君主专制制度</a:t>
            </a: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a:t>
            </a:r>
            <a:endParaRPr lang="zh-CN" altLang="en-US" sz="1600" dirty="0">
              <a:solidFill>
                <a:srgbClr val="0070C0"/>
              </a:solidFill>
              <a:latin typeface="黑体" panose="02010609060101010101" pitchFamily="49" charset="-122"/>
              <a:ea typeface="黑体" panose="02010609060101010101" pitchFamily="49" charset="-122"/>
            </a:endParaRPr>
          </a:p>
        </p:txBody>
      </p:sp>
      <p:sp>
        <p:nvSpPr>
          <p:cNvPr id="22" name="文本框 21"/>
          <p:cNvSpPr txBox="1"/>
          <p:nvPr/>
        </p:nvSpPr>
        <p:spPr>
          <a:xfrm>
            <a:off x="3093378" y="2543879"/>
            <a:ext cx="8758155" cy="801501"/>
          </a:xfrm>
          <a:prstGeom prst="rect">
            <a:avLst/>
          </a:prstGeom>
          <a:noFill/>
        </p:spPr>
        <p:txBody>
          <a:bodyPr wrap="square" rtlCol="0">
            <a:spAutoFit/>
          </a:bodyPr>
          <a:lstStyle/>
          <a:p>
            <a:pPr>
              <a:lnSpc>
                <a:spcPct val="128000"/>
              </a:lnSpc>
            </a:pP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基本生产结构是：</a:t>
            </a: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小农经济</a:t>
            </a: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a:t>
            </a:r>
            <a:endParaRPr lang="en-US" altLang="zh-CN" dirty="0">
              <a:solidFill>
                <a:prstClr val="black"/>
              </a:solidFill>
              <a:latin typeface="黑体" panose="02010609060101010101" pitchFamily="49" charset="-122"/>
              <a:ea typeface="黑体" panose="02010609060101010101" pitchFamily="49" charset="-122"/>
              <a:sym typeface="微软雅黑" panose="020B0503020204020204" pitchFamily="34" charset="-122"/>
            </a:endParaRPr>
          </a:p>
          <a:p>
            <a:pPr>
              <a:lnSpc>
                <a:spcPct val="128000"/>
              </a:lnSpc>
            </a:pP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小农经济的特征是：个体家庭为单位并与家庭手工业相结合的</a:t>
            </a: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自给自足</a:t>
            </a: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的自然经济。</a:t>
            </a:r>
          </a:p>
        </p:txBody>
      </p:sp>
      <p:sp>
        <p:nvSpPr>
          <p:cNvPr id="23" name="矩形 22"/>
          <p:cNvSpPr/>
          <p:nvPr/>
        </p:nvSpPr>
        <p:spPr>
          <a:xfrm>
            <a:off x="3302703" y="3902887"/>
            <a:ext cx="2262158" cy="923330"/>
          </a:xfrm>
          <a:prstGeom prst="rect">
            <a:avLst/>
          </a:prstGeom>
        </p:spPr>
        <p:txBody>
          <a:bodyPr wrap="none">
            <a:spAutoFit/>
          </a:bodyPr>
          <a:lstStyle/>
          <a:p>
            <a:pPr>
              <a:lnSpc>
                <a:spcPct val="150000"/>
              </a:lnSpc>
            </a:pP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以</a:t>
            </a: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儒家思想</a:t>
            </a: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为核心。</a:t>
            </a:r>
            <a:endParaRPr lang="en-US" altLang="zh-CN" dirty="0">
              <a:solidFill>
                <a:prstClr val="black"/>
              </a:solidFill>
              <a:latin typeface="黑体" panose="02010609060101010101" pitchFamily="49" charset="-122"/>
              <a:ea typeface="黑体" panose="02010609060101010101" pitchFamily="49" charset="-122"/>
              <a:sym typeface="微软雅黑" panose="020B0503020204020204" pitchFamily="34" charset="-122"/>
            </a:endParaRPr>
          </a:p>
          <a:p>
            <a:pPr>
              <a:lnSpc>
                <a:spcPct val="150000"/>
              </a:lnSpc>
            </a:pP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（仁政，三纲五常）</a:t>
            </a:r>
            <a:endParaRPr lang="zh-CN" altLang="en-US" sz="1400" dirty="0">
              <a:solidFill>
                <a:srgbClr val="0070C0"/>
              </a:solidFill>
              <a:latin typeface="黑体" panose="02010609060101010101" pitchFamily="49" charset="-122"/>
              <a:ea typeface="黑体" panose="02010609060101010101" pitchFamily="49" charset="-122"/>
            </a:endParaRPr>
          </a:p>
        </p:txBody>
      </p:sp>
      <p:sp>
        <p:nvSpPr>
          <p:cNvPr id="24" name="矩形 23"/>
          <p:cNvSpPr/>
          <p:nvPr/>
        </p:nvSpPr>
        <p:spPr>
          <a:xfrm>
            <a:off x="3324033" y="5036779"/>
            <a:ext cx="6096000" cy="923330"/>
          </a:xfrm>
          <a:prstGeom prst="rect">
            <a:avLst/>
          </a:prstGeom>
        </p:spPr>
        <p:txBody>
          <a:bodyPr>
            <a:spAutoFit/>
          </a:bodyPr>
          <a:lstStyle/>
          <a:p>
            <a:pPr>
              <a:lnSpc>
                <a:spcPct val="150000"/>
              </a:lnSpc>
            </a:pP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社会结构</a:t>
            </a: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：是族权和政权相结合的封建宗法等级制度。</a:t>
            </a:r>
            <a:endParaRPr lang="en-US" altLang="zh-CN" dirty="0">
              <a:solidFill>
                <a:prstClr val="black"/>
              </a:solidFill>
              <a:latin typeface="黑体" panose="02010609060101010101" pitchFamily="49" charset="-122"/>
              <a:ea typeface="黑体" panose="02010609060101010101" pitchFamily="49" charset="-122"/>
              <a:sym typeface="微软雅黑" panose="020B0503020204020204" pitchFamily="34" charset="-122"/>
            </a:endParaRPr>
          </a:p>
          <a:p>
            <a:pPr>
              <a:lnSpc>
                <a:spcPct val="150000"/>
              </a:lnSpc>
            </a:pPr>
            <a:r>
              <a:rPr lang="zh-CN" altLang="en-US" dirty="0">
                <a:solidFill>
                  <a:prstClr val="black"/>
                </a:solidFill>
                <a:latin typeface="黑体" panose="02010609060101010101" pitchFamily="49" charset="-122"/>
                <a:ea typeface="黑体" panose="02010609060101010101" pitchFamily="49" charset="-122"/>
                <a:sym typeface="微软雅黑" panose="020B0503020204020204" pitchFamily="34" charset="-122"/>
              </a:rPr>
              <a:t>核心是</a:t>
            </a: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宗族家长制。</a:t>
            </a:r>
            <a:endParaRPr lang="zh-CN" altLang="en-US" sz="1400" dirty="0">
              <a:solidFill>
                <a:srgbClr val="0070C0"/>
              </a:solidFill>
              <a:latin typeface="黑体" panose="02010609060101010101" pitchFamily="49" charset="-122"/>
              <a:ea typeface="黑体" panose="02010609060101010101" pitchFamily="49" charset="-122"/>
            </a:endParaRPr>
          </a:p>
        </p:txBody>
      </p:sp>
      <p:sp>
        <p:nvSpPr>
          <p:cNvPr id="25" name="文本框 24"/>
          <p:cNvSpPr txBox="1"/>
          <p:nvPr/>
        </p:nvSpPr>
        <p:spPr>
          <a:xfrm>
            <a:off x="512618" y="-83279"/>
            <a:ext cx="3773491" cy="369332"/>
          </a:xfrm>
          <a:prstGeom prst="rect">
            <a:avLst/>
          </a:prstGeom>
          <a:noFill/>
        </p:spPr>
        <p:txBody>
          <a:bodyPr wrap="square" rtlCol="0">
            <a:spAutoFit/>
          </a:bodyPr>
          <a:lstStyle/>
          <a:p>
            <a:r>
              <a:rPr kumimoji="1" lang="en-US" altLang="zh-CN" dirty="0">
                <a:solidFill>
                  <a:prstClr val="white">
                    <a:lumMod val="75000"/>
                  </a:prstClr>
                </a:solidFill>
              </a:rPr>
              <a:t>1.1.1.1</a:t>
            </a:r>
            <a:r>
              <a:rPr kumimoji="1" lang="zh-CN" altLang="en-US" dirty="0">
                <a:solidFill>
                  <a:prstClr val="white">
                    <a:lumMod val="75000"/>
                  </a:prstClr>
                </a:solidFill>
              </a:rPr>
              <a:t>中国封建社会的基本特点</a:t>
            </a:r>
          </a:p>
        </p:txBody>
      </p:sp>
      <p:sp>
        <p:nvSpPr>
          <p:cNvPr id="26" name="MH_Entry_1">
            <a:hlinkClick r:id="rId23" action="ppaction://hlinksldjump"/>
            <a:extLst>
              <a:ext uri="{FF2B5EF4-FFF2-40B4-BE49-F238E27FC236}">
                <a16:creationId xmlns:a16="http://schemas.microsoft.com/office/drawing/2014/main" id="{12450E78-44F6-41AB-90BC-61BCC42150D6}"/>
              </a:ext>
            </a:extLst>
          </p:cNvPr>
          <p:cNvSpPr txBox="1">
            <a:spLocks noChangeArrowheads="1"/>
          </p:cNvSpPr>
          <p:nvPr>
            <p:custDataLst>
              <p:tags r:id="rId19"/>
            </p:custDataLst>
          </p:nvPr>
        </p:nvSpPr>
        <p:spPr bwMode="auto">
          <a:xfrm>
            <a:off x="2479978" y="6200288"/>
            <a:ext cx="3612261"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4000" dirty="0">
                <a:solidFill>
                  <a:prstClr val="black"/>
                </a:solidFill>
                <a:latin typeface="华文新魏" panose="02010800040101010101" pitchFamily="2" charset="-122"/>
                <a:ea typeface="华文新魏" panose="02010800040101010101" pitchFamily="2" charset="-122"/>
              </a:rPr>
              <a:t>对外</a:t>
            </a:r>
            <a:r>
              <a:rPr lang="en-US" altLang="zh-CN" sz="4000" dirty="0">
                <a:solidFill>
                  <a:prstClr val="black"/>
                </a:solidFill>
                <a:latin typeface="华文新魏" panose="02010800040101010101" pitchFamily="2" charset="-122"/>
                <a:ea typeface="华文新魏" panose="02010800040101010101" pitchFamily="2" charset="-122"/>
              </a:rPr>
              <a:t>—</a:t>
            </a:r>
            <a:r>
              <a:rPr lang="zh-CN" altLang="en-US" sz="4000" dirty="0">
                <a:solidFill>
                  <a:srgbClr val="C00000"/>
                </a:solidFill>
                <a:latin typeface="华文新魏" panose="02010800040101010101" pitchFamily="2" charset="-122"/>
                <a:ea typeface="华文新魏" panose="02010800040101010101" pitchFamily="2" charset="-122"/>
              </a:rPr>
              <a:t>闭关锁国</a:t>
            </a:r>
          </a:p>
        </p:txBody>
      </p:sp>
    </p:spTree>
    <p:custDataLst>
      <p:tags r:id="rId1"/>
    </p:custDataLst>
    <p:extLst>
      <p:ext uri="{BB962C8B-B14F-4D97-AF65-F5344CB8AC3E}">
        <p14:creationId xmlns:p14="http://schemas.microsoft.com/office/powerpoint/2010/main" val="17658378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98550" y="158115"/>
            <a:ext cx="10515600" cy="3851910"/>
          </a:xfrm>
        </p:spPr>
        <p:txBody>
          <a:bodyPr/>
          <a:lstStyle/>
          <a:p>
            <a:pPr>
              <a:lnSpc>
                <a:spcPct val="200000"/>
              </a:lnSpc>
            </a:pPr>
            <a:r>
              <a:rPr lang="zh-CN" altLang="en-US" sz="3600"/>
              <a:t>清朝的</a:t>
            </a:r>
            <a:r>
              <a:rPr lang="en-US" altLang="zh-CN" sz="3600"/>
              <a:t>boss</a:t>
            </a:r>
            <a:r>
              <a:rPr lang="zh-CN" altLang="en-US" sz="3600"/>
              <a:t>家族</a:t>
            </a:r>
            <a:r>
              <a:rPr lang="en-US" altLang="zh-CN" sz="3600"/>
              <a:t>——</a:t>
            </a:r>
            <a:r>
              <a:rPr lang="zh-CN" altLang="en-US" sz="3600"/>
              <a:t>爱新觉罗家族</a:t>
            </a:r>
            <a:br>
              <a:rPr lang="zh-CN" altLang="en-US" sz="3600"/>
            </a:br>
            <a:r>
              <a:rPr lang="zh-CN" altLang="en-US" sz="3600"/>
              <a:t>把国门锁死，说：</a:t>
            </a:r>
            <a:r>
              <a:rPr lang="en-US" altLang="zh-CN" sz="3600"/>
              <a:t>“</a:t>
            </a:r>
            <a:r>
              <a:rPr lang="zh-CN" altLang="en-US" sz="3600"/>
              <a:t>我们会一直幸福下去。</a:t>
            </a:r>
            <a:r>
              <a:rPr lang="en-US" altLang="zh-CN" sz="3600"/>
              <a:t>”</a:t>
            </a:r>
          </a:p>
        </p:txBody>
      </p:sp>
      <p:pic>
        <p:nvPicPr>
          <p:cNvPr id="4" name="图片 3"/>
          <p:cNvPicPr>
            <a:picLocks noChangeAspect="1"/>
          </p:cNvPicPr>
          <p:nvPr/>
        </p:nvPicPr>
        <p:blipFill>
          <a:blip r:embed="rId3"/>
          <a:stretch>
            <a:fillRect/>
          </a:stretch>
        </p:blipFill>
        <p:spPr>
          <a:xfrm>
            <a:off x="3445510" y="3822065"/>
            <a:ext cx="4565650" cy="2346960"/>
          </a:xfrm>
          <a:prstGeom prst="ellipse">
            <a:avLst/>
          </a:prstGeom>
        </p:spPr>
      </p:pic>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grpSp>
        <p:nvGrpSpPr>
          <p:cNvPr id="30" name="组合 29"/>
          <p:cNvGrpSpPr/>
          <p:nvPr/>
        </p:nvGrpSpPr>
        <p:grpSpPr>
          <a:xfrm>
            <a:off x="4692650"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6308" y="200"/>
                <a:ext cx="291"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6908"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2%</a:t>
              </a:r>
            </a:p>
          </p:txBody>
        </p:sp>
      </p:grpSp>
    </p:spTree>
    <p:custDataLst>
      <p:tags r:id="rId1"/>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945005" y="2742565"/>
            <a:ext cx="8301990" cy="2138045"/>
          </a:xfrm>
        </p:spPr>
        <p:txBody>
          <a:bodyPr/>
          <a:lstStyle/>
          <a:p>
            <a:pPr marL="0" indent="0">
              <a:buNone/>
            </a:pPr>
            <a:r>
              <a:rPr lang="en-US" altLang="zh-CN" sz="4800"/>
              <a:t>   </a:t>
            </a:r>
            <a:r>
              <a:rPr lang="zh-CN" altLang="en-US" sz="4800"/>
              <a:t>我们会一直幸福下去么？</a:t>
            </a:r>
          </a:p>
        </p:txBody>
      </p:sp>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grpSp>
        <p:nvGrpSpPr>
          <p:cNvPr id="30" name="组合 29"/>
          <p:cNvGrpSpPr/>
          <p:nvPr/>
        </p:nvGrpSpPr>
        <p:grpSpPr>
          <a:xfrm>
            <a:off x="4692650"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6308" y="200"/>
                <a:ext cx="355"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6908"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4%</a:t>
              </a:r>
            </a:p>
          </p:txBody>
        </p:sp>
      </p:grpSp>
    </p:spTree>
    <p:custDataLst>
      <p:tags r:id="rId1"/>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95985" y="1297305"/>
            <a:ext cx="5386070" cy="635000"/>
          </a:xfrm>
        </p:spPr>
        <p:txBody>
          <a:bodyPr/>
          <a:lstStyle/>
          <a:p>
            <a:pPr marL="0" indent="0">
              <a:buNone/>
            </a:pPr>
            <a:r>
              <a:rPr lang="zh-CN" altLang="en-US" sz="3200"/>
              <a:t>会啊，因为我们都沉醉了</a:t>
            </a:r>
            <a:endParaRPr lang="en-US" altLang="zh-CN" sz="3200"/>
          </a:p>
        </p:txBody>
      </p:sp>
      <p:pic>
        <p:nvPicPr>
          <p:cNvPr id="6" name="图片 5"/>
          <p:cNvPicPr>
            <a:picLocks noChangeAspect="1"/>
          </p:cNvPicPr>
          <p:nvPr/>
        </p:nvPicPr>
        <p:blipFill>
          <a:blip r:embed="rId3"/>
          <a:stretch>
            <a:fillRect/>
          </a:stretch>
        </p:blipFill>
        <p:spPr>
          <a:xfrm>
            <a:off x="2719705" y="2271395"/>
            <a:ext cx="6437630" cy="3377565"/>
          </a:xfrm>
          <a:prstGeom prst="ellipse">
            <a:avLst/>
          </a:prstGeom>
        </p:spPr>
      </p:pic>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grpSp>
        <p:nvGrpSpPr>
          <p:cNvPr id="30" name="组合 29"/>
          <p:cNvGrpSpPr/>
          <p:nvPr/>
        </p:nvGrpSpPr>
        <p:grpSpPr>
          <a:xfrm>
            <a:off x="4692650"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6308" y="200"/>
                <a:ext cx="599"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6908"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5%</a:t>
              </a:r>
            </a:p>
          </p:txBody>
        </p:sp>
      </p:grpSp>
    </p:spTree>
    <p:custDataLst>
      <p:tags r:id="rId1"/>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58850" y="1531620"/>
            <a:ext cx="3146425" cy="1353185"/>
          </a:xfrm>
        </p:spPr>
        <p:txBody>
          <a:bodyPr/>
          <a:lstStyle/>
          <a:p>
            <a:pPr marL="0" indent="0">
              <a:buNone/>
            </a:pPr>
            <a:r>
              <a:rPr lang="zh-CN" altLang="en-US" sz="3600"/>
              <a:t>沉醉于</a:t>
            </a:r>
            <a:r>
              <a:rPr lang="en-US" altLang="zh-CN" sz="3600"/>
              <a:t>......</a:t>
            </a:r>
          </a:p>
        </p:txBody>
      </p:sp>
      <p:pic>
        <p:nvPicPr>
          <p:cNvPr id="5" name="图片 4"/>
          <p:cNvPicPr>
            <a:picLocks noChangeAspect="1"/>
          </p:cNvPicPr>
          <p:nvPr/>
        </p:nvPicPr>
        <p:blipFill>
          <a:blip r:embed="rId3">
            <a:clrChange>
              <a:clrFrom>
                <a:srgbClr val="FCFFFF">
                  <a:alpha val="100000"/>
                </a:srgbClr>
              </a:clrFrom>
              <a:clrTo>
                <a:srgbClr val="FCFFFF">
                  <a:alpha val="100000"/>
                  <a:alpha val="0"/>
                </a:srgbClr>
              </a:clrTo>
            </a:clrChange>
          </a:blip>
          <a:srcRect r="24590" b="6038"/>
          <a:stretch>
            <a:fillRect/>
          </a:stretch>
        </p:blipFill>
        <p:spPr>
          <a:xfrm>
            <a:off x="3481070" y="1336675"/>
            <a:ext cx="5470525" cy="4546600"/>
          </a:xfrm>
          <a:prstGeom prst="rect">
            <a:avLst/>
          </a:prstGeom>
        </p:spPr>
      </p:pic>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grpSp>
        <p:nvGrpSpPr>
          <p:cNvPr id="30" name="组合 29"/>
          <p:cNvGrpSpPr/>
          <p:nvPr/>
        </p:nvGrpSpPr>
        <p:grpSpPr>
          <a:xfrm>
            <a:off x="4664075" y="12065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6308" y="200"/>
                <a:ext cx="868"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7177"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6%</a:t>
              </a:r>
            </a:p>
          </p:txBody>
        </p:sp>
      </p:grpSp>
    </p:spTree>
    <p:custDataLst>
      <p:tags r:id="rId1"/>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043986" y="991949"/>
            <a:ext cx="9948545" cy="2108092"/>
          </a:xfrm>
        </p:spPr>
        <p:txBody>
          <a:bodyPr/>
          <a:lstStyle/>
          <a:p>
            <a:pPr marL="0" indent="0">
              <a:buNone/>
            </a:pPr>
            <a:r>
              <a:rPr lang="zh-CN" altLang="en-US" sz="3200" dirty="0"/>
              <a:t>鸦片取代了功名、女人和金钱在中国男人心中的位置。</a:t>
            </a:r>
          </a:p>
          <a:p>
            <a:pPr marL="0" indent="0">
              <a:buNone/>
            </a:pPr>
            <a:endParaRPr lang="zh-CN" altLang="en-US" sz="3200" dirty="0"/>
          </a:p>
          <a:p>
            <a:pPr marL="0" indent="0">
              <a:buNone/>
            </a:pPr>
            <a:r>
              <a:rPr lang="zh-CN" altLang="en-US" sz="3200" dirty="0"/>
              <a:t>这个时候大清皇帝突然意识到</a:t>
            </a:r>
            <a:r>
              <a:rPr lang="en-US" altLang="zh-CN" sz="3200" dirty="0"/>
              <a:t>——</a:t>
            </a:r>
          </a:p>
        </p:txBody>
      </p:sp>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grpSp>
        <p:nvGrpSpPr>
          <p:cNvPr id="30" name="组合 29"/>
          <p:cNvGrpSpPr/>
          <p:nvPr/>
        </p:nvGrpSpPr>
        <p:grpSpPr>
          <a:xfrm>
            <a:off x="4692650"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6308" y="200"/>
                <a:ext cx="1091"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7398"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rPr>
                <a:t>7%</a:t>
              </a:r>
            </a:p>
          </p:txBody>
        </p:sp>
      </p:grpSp>
    </p:spTree>
    <p:custDataLst>
      <p:tags r:id="rId1"/>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122045" y="969645"/>
            <a:ext cx="9948545" cy="4919345"/>
          </a:xfrm>
        </p:spPr>
        <p:txBody>
          <a:bodyPr/>
          <a:lstStyle/>
          <a:p>
            <a:pPr marL="0" indent="0">
              <a:buNone/>
            </a:pPr>
            <a:r>
              <a:rPr lang="zh-CN" altLang="en-US" sz="3200"/>
              <a:t>鸦片取代了功名、女人和金钱在中国男人心中的位置。</a:t>
            </a:r>
          </a:p>
          <a:p>
            <a:pPr marL="0" indent="0">
              <a:buNone/>
            </a:pPr>
            <a:endParaRPr lang="zh-CN" altLang="en-US" sz="3200"/>
          </a:p>
          <a:p>
            <a:pPr marL="0" indent="0">
              <a:buNone/>
            </a:pPr>
            <a:r>
              <a:rPr lang="zh-CN" altLang="en-US" sz="3200"/>
              <a:t>这个时候大清皇帝突然意识到</a:t>
            </a:r>
            <a:r>
              <a:rPr lang="en-US" altLang="zh-CN" sz="3200"/>
              <a:t>——</a:t>
            </a:r>
          </a:p>
        </p:txBody>
      </p:sp>
      <p:grpSp>
        <p:nvGrpSpPr>
          <p:cNvPr id="7" name="组合 6"/>
          <p:cNvGrpSpPr/>
          <p:nvPr/>
        </p:nvGrpSpPr>
        <p:grpSpPr>
          <a:xfrm>
            <a:off x="4642485" y="2311400"/>
            <a:ext cx="4157980" cy="4074160"/>
            <a:chOff x="7553" y="3464"/>
            <a:chExt cx="6548" cy="6416"/>
          </a:xfrm>
        </p:grpSpPr>
        <p:pic>
          <p:nvPicPr>
            <p:cNvPr id="5" name="图片 4"/>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7553" y="3464"/>
              <a:ext cx="5548" cy="5400"/>
            </a:xfrm>
            <a:prstGeom prst="rect">
              <a:avLst/>
            </a:prstGeom>
          </p:spPr>
        </p:pic>
        <p:sp>
          <p:nvSpPr>
            <p:cNvPr id="6" name="文本框 5"/>
            <p:cNvSpPr txBox="1"/>
            <p:nvPr/>
          </p:nvSpPr>
          <p:spPr>
            <a:xfrm>
              <a:off x="7553" y="8864"/>
              <a:ext cx="6549" cy="1016"/>
            </a:xfrm>
            <a:prstGeom prst="rect">
              <a:avLst/>
            </a:prstGeom>
            <a:noFill/>
          </p:spPr>
          <p:txBody>
            <a:bodyPr wrap="square" rtlCol="0">
              <a:spAutoFit/>
            </a:bodyPr>
            <a:lstStyle/>
            <a:p>
              <a:r>
                <a:rPr lang="zh-CN" altLang="en-US" sz="3600">
                  <a:solidFill>
                    <a:srgbClr val="323C3E"/>
                  </a:solidFill>
                  <a:latin typeface="方正启体简体" panose="03000509000000000000" charset="-122"/>
                  <a:ea typeface="方正启体简体" panose="03000509000000000000" charset="-122"/>
                </a:rPr>
                <a:t>总有刁民想害朕</a:t>
              </a:r>
            </a:p>
          </p:txBody>
        </p:sp>
      </p:grpSp>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grpSp>
        <p:nvGrpSpPr>
          <p:cNvPr id="30" name="组合 29"/>
          <p:cNvGrpSpPr/>
          <p:nvPr/>
        </p:nvGrpSpPr>
        <p:grpSpPr>
          <a:xfrm>
            <a:off x="4692650"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6308" y="200"/>
                <a:ext cx="1625"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7933"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7%</a:t>
              </a:r>
            </a:p>
          </p:txBody>
        </p:sp>
      </p:grpSp>
    </p:spTree>
    <p:custDataLst>
      <p:tags r:id="rId1"/>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087880" y="1640840"/>
            <a:ext cx="8769985" cy="660400"/>
          </a:xfrm>
        </p:spPr>
        <p:txBody>
          <a:bodyPr/>
          <a:lstStyle/>
          <a:p>
            <a:pPr marL="0" indent="0">
              <a:buNone/>
            </a:pPr>
            <a:r>
              <a:rPr lang="zh-CN" altLang="en-US" sz="3200"/>
              <a:t>小林啊，鸦片这个东西不能再留了。</a:t>
            </a:r>
          </a:p>
        </p:txBody>
      </p:sp>
      <p:sp>
        <p:nvSpPr>
          <p:cNvPr id="4" name="内容占位符 2"/>
          <p:cNvSpPr>
            <a:spLocks noGrp="1"/>
          </p:cNvSpPr>
          <p:nvPr/>
        </p:nvSpPr>
        <p:spPr>
          <a:xfrm>
            <a:off x="6939915" y="3939540"/>
            <a:ext cx="3850640" cy="12147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3200">
                <a:ea typeface="方正启体简体" panose="03000509000000000000" charset="-122"/>
              </a:rPr>
              <a:t>我办事，您放心！</a:t>
            </a:r>
          </a:p>
        </p:txBody>
      </p:sp>
      <p:pic>
        <p:nvPicPr>
          <p:cNvPr id="5" name="图片 4"/>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445135" y="910590"/>
            <a:ext cx="1574800" cy="1534160"/>
          </a:xfrm>
          <a:prstGeom prst="rect">
            <a:avLst/>
          </a:prstGeom>
        </p:spPr>
      </p:pic>
      <p:pic>
        <p:nvPicPr>
          <p:cNvPr id="6" name="图片 5"/>
          <p:cNvPicPr>
            <a:picLocks noChangeAspect="1"/>
          </p:cNvPicPr>
          <p:nvPr/>
        </p:nvPicPr>
        <p:blipFill>
          <a:blip r:embed="rId4"/>
          <a:stretch>
            <a:fillRect/>
          </a:stretch>
        </p:blipFill>
        <p:spPr>
          <a:xfrm>
            <a:off x="10494010" y="3134360"/>
            <a:ext cx="1283335" cy="2019935"/>
          </a:xfrm>
          <a:prstGeom prst="rect">
            <a:avLst/>
          </a:prstGeom>
        </p:spPr>
      </p:pic>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grpSp>
        <p:nvGrpSpPr>
          <p:cNvPr id="30" name="组合 29"/>
          <p:cNvGrpSpPr/>
          <p:nvPr/>
        </p:nvGrpSpPr>
        <p:grpSpPr>
          <a:xfrm>
            <a:off x="4692650"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6308" y="200"/>
                <a:ext cx="1871"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7933"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8%</a:t>
              </a:r>
            </a:p>
          </p:txBody>
        </p:sp>
      </p:grpSp>
    </p:spTree>
    <p:custDataLst>
      <p:tags r:id="rId1"/>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152015" y="613410"/>
            <a:ext cx="8417560" cy="1325880"/>
          </a:xfrm>
        </p:spPr>
        <p:txBody>
          <a:bodyPr/>
          <a:lstStyle/>
          <a:p>
            <a:r>
              <a:rPr lang="zh-CN" altLang="en-US" sz="4000">
                <a:latin typeface="方正启体简体" panose="03000509000000000000" charset="-122"/>
                <a:cs typeface="方正启体简体" panose="03000509000000000000" charset="-122"/>
              </a:rPr>
              <a:t>这就是，惹毛了英国的</a:t>
            </a:r>
            <a:r>
              <a:rPr lang="en-US" altLang="zh-CN" sz="4000">
                <a:latin typeface="方正启体简体" panose="03000509000000000000" charset="-122"/>
                <a:cs typeface="方正启体简体" panose="03000509000000000000" charset="-122"/>
              </a:rPr>
              <a:t>“</a:t>
            </a:r>
            <a:r>
              <a:rPr lang="zh-CN" altLang="en-US" sz="4000">
                <a:latin typeface="方正启体简体" panose="03000509000000000000" charset="-122"/>
                <a:cs typeface="方正启体简体" panose="03000509000000000000" charset="-122"/>
              </a:rPr>
              <a:t>虎门销烟</a:t>
            </a:r>
            <a:r>
              <a:rPr lang="en-US" altLang="zh-CN" sz="4000">
                <a:latin typeface="方正启体简体" panose="03000509000000000000" charset="-122"/>
                <a:cs typeface="方正启体简体" panose="03000509000000000000" charset="-122"/>
              </a:rPr>
              <a:t>”</a:t>
            </a:r>
          </a:p>
        </p:txBody>
      </p:sp>
      <p:pic>
        <p:nvPicPr>
          <p:cNvPr id="4" name="内容占位符 3"/>
          <p:cNvPicPr>
            <a:picLocks noGrp="1" noChangeAspect="1"/>
          </p:cNvPicPr>
          <p:nvPr>
            <p:ph idx="1"/>
          </p:nvPr>
        </p:nvPicPr>
        <p:blipFill>
          <a:blip r:embed="rId3"/>
          <a:stretch>
            <a:fillRect/>
          </a:stretch>
        </p:blipFill>
        <p:spPr>
          <a:xfrm>
            <a:off x="1461770" y="1905635"/>
            <a:ext cx="9268460" cy="4217035"/>
          </a:xfrm>
          <a:prstGeom prst="roundRect">
            <a:avLst/>
          </a:prstGeom>
        </p:spPr>
      </p:pic>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grpSp>
        <p:nvGrpSpPr>
          <p:cNvPr id="30" name="组合 29"/>
          <p:cNvGrpSpPr/>
          <p:nvPr/>
        </p:nvGrpSpPr>
        <p:grpSpPr>
          <a:xfrm>
            <a:off x="4692650"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6308" y="200"/>
                <a:ext cx="1871"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7933"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8%</a:t>
              </a:r>
            </a:p>
          </p:txBody>
        </p:sp>
      </p:gr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1358445" y="887841"/>
            <a:ext cx="9791776" cy="3899166"/>
          </a:xfrm>
        </p:spPr>
        <p:txBody>
          <a:bodyPr>
            <a:noAutofit/>
          </a:bodyPr>
          <a:lstStyle/>
          <a:p>
            <a:pPr algn="ctr">
              <a:lnSpc>
                <a:spcPct val="200000"/>
              </a:lnSpc>
            </a:pPr>
            <a:r>
              <a:rPr lang="zh-CN" altLang="en-US" dirty="0">
                <a:solidFill>
                  <a:schemeClr val="bg1"/>
                </a:solidFill>
                <a:latin typeface="方正启体简体" panose="03000509000000000000" charset="-122"/>
                <a:cs typeface="方正清刻本悦宋简体" panose="02000000000000000000" charset="-122"/>
                <a:sym typeface="+mn-ea"/>
              </a:rPr>
              <a:t>江湖上有一个传说，</a:t>
            </a:r>
            <a:br>
              <a:rPr lang="en-US" altLang="zh-CN" dirty="0">
                <a:solidFill>
                  <a:schemeClr val="bg1"/>
                </a:solidFill>
                <a:latin typeface="方正启体简体" panose="03000509000000000000" charset="-122"/>
                <a:cs typeface="方正清刻本悦宋简体" panose="02000000000000000000" charset="-122"/>
                <a:sym typeface="+mn-ea"/>
              </a:rPr>
            </a:br>
            <a:r>
              <a:rPr lang="zh-CN" altLang="en-US" dirty="0">
                <a:solidFill>
                  <a:schemeClr val="bg1"/>
                </a:solidFill>
                <a:latin typeface="方正启体简体" panose="03000509000000000000" charset="-122"/>
                <a:cs typeface="方正清刻本悦宋简体" panose="02000000000000000000" charset="-122"/>
                <a:sym typeface="+mn-ea"/>
              </a:rPr>
              <a:t>传说认真听了唐唐老师的课逢考必过。</a:t>
            </a:r>
          </a:p>
        </p:txBody>
      </p:sp>
    </p:spTree>
    <p:custDataLst>
      <p:tags r:id="rId1"/>
    </p:custDataLst>
    <p:extLst>
      <p:ext uri="{BB962C8B-B14F-4D97-AF65-F5344CB8AC3E}">
        <p14:creationId xmlns:p14="http://schemas.microsoft.com/office/powerpoint/2010/main" val="26180082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007235" y="789305"/>
            <a:ext cx="7759065" cy="1325880"/>
          </a:xfrm>
        </p:spPr>
        <p:txBody>
          <a:bodyPr/>
          <a:lstStyle/>
          <a:p>
            <a:r>
              <a:rPr lang="en-US" altLang="zh-CN"/>
              <a:t>1840</a:t>
            </a:r>
            <a:r>
              <a:rPr lang="zh-CN" altLang="en-US"/>
              <a:t>年  第一次鸦片战争爆发</a:t>
            </a:r>
          </a:p>
        </p:txBody>
      </p:sp>
      <p:pic>
        <p:nvPicPr>
          <p:cNvPr id="4" name="内容占位符 3"/>
          <p:cNvPicPr>
            <a:picLocks noGrp="1" noChangeAspect="1"/>
          </p:cNvPicPr>
          <p:nvPr>
            <p:ph idx="1"/>
          </p:nvPr>
        </p:nvPicPr>
        <p:blipFill>
          <a:blip r:embed="rId3">
            <a:clrChange>
              <a:clrFrom>
                <a:srgbClr val="FCEABA">
                  <a:alpha val="100000"/>
                </a:srgbClr>
              </a:clrFrom>
              <a:clrTo>
                <a:srgbClr val="FCEABA">
                  <a:alpha val="100000"/>
                  <a:alpha val="0"/>
                </a:srgbClr>
              </a:clrTo>
            </a:clrChange>
          </a:blip>
          <a:stretch>
            <a:fillRect/>
          </a:stretch>
        </p:blipFill>
        <p:spPr>
          <a:xfrm>
            <a:off x="1870075" y="2115185"/>
            <a:ext cx="8032750" cy="4539615"/>
          </a:xfrm>
          <a:prstGeom prst="roundRect">
            <a:avLst/>
          </a:prstGeom>
        </p:spPr>
      </p:pic>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grpSp>
        <p:nvGrpSpPr>
          <p:cNvPr id="3" name="组合 2"/>
          <p:cNvGrpSpPr/>
          <p:nvPr/>
        </p:nvGrpSpPr>
        <p:grpSpPr>
          <a:xfrm>
            <a:off x="5309235" y="12065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308" y="200"/>
                <a:ext cx="1691"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矩形 5"/>
            <p:cNvSpPr/>
            <p:nvPr/>
          </p:nvSpPr>
          <p:spPr>
            <a:xfrm>
              <a:off x="871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rPr>
                <a:t>8%</a:t>
              </a:r>
            </a:p>
          </p:txBody>
        </p:sp>
      </p:grpSp>
    </p:spTree>
    <p:custDataLst>
      <p:tags r:id="rId1"/>
    </p:custData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5554828" y="1251693"/>
            <a:ext cx="1572510" cy="501318"/>
          </a:xfrm>
          <a:prstGeom prst="rect">
            <a:avLst/>
          </a:prstGeom>
        </p:spPr>
      </p:pic>
      <p:sp>
        <p:nvSpPr>
          <p:cNvPr id="6" name="object 59"/>
          <p:cNvSpPr/>
          <p:nvPr/>
        </p:nvSpPr>
        <p:spPr>
          <a:xfrm>
            <a:off x="838200" y="3962799"/>
            <a:ext cx="9813925" cy="132715"/>
          </a:xfrm>
          <a:custGeom>
            <a:avLst/>
            <a:gdLst/>
            <a:ahLst/>
            <a:cxnLst/>
            <a:rect l="l" t="t" r="r" b="b"/>
            <a:pathLst>
              <a:path w="9813925" h="132714">
                <a:moveTo>
                  <a:pt x="9732190" y="80665"/>
                </a:moveTo>
                <a:lnTo>
                  <a:pt x="9685172" y="107950"/>
                </a:lnTo>
                <a:lnTo>
                  <a:pt x="9682886" y="116712"/>
                </a:lnTo>
                <a:lnTo>
                  <a:pt x="9686823" y="123444"/>
                </a:lnTo>
                <a:lnTo>
                  <a:pt x="9690760" y="130302"/>
                </a:lnTo>
                <a:lnTo>
                  <a:pt x="9699523" y="132587"/>
                </a:lnTo>
                <a:lnTo>
                  <a:pt x="9788823" y="80772"/>
                </a:lnTo>
                <a:lnTo>
                  <a:pt x="9732190" y="80665"/>
                </a:lnTo>
                <a:close/>
              </a:path>
              <a:path w="9813925" h="132714">
                <a:moveTo>
                  <a:pt x="9756631" y="66456"/>
                </a:moveTo>
                <a:lnTo>
                  <a:pt x="9732190" y="80665"/>
                </a:lnTo>
                <a:lnTo>
                  <a:pt x="9785248" y="80772"/>
                </a:lnTo>
                <a:lnTo>
                  <a:pt x="9785248" y="78867"/>
                </a:lnTo>
                <a:lnTo>
                  <a:pt x="9777755" y="78867"/>
                </a:lnTo>
                <a:lnTo>
                  <a:pt x="9756631" y="66456"/>
                </a:lnTo>
                <a:close/>
              </a:path>
              <a:path w="9813925" h="132714">
                <a:moveTo>
                  <a:pt x="9699777" y="0"/>
                </a:moveTo>
                <a:lnTo>
                  <a:pt x="9691014" y="2286"/>
                </a:lnTo>
                <a:lnTo>
                  <a:pt x="9687077" y="9144"/>
                </a:lnTo>
                <a:lnTo>
                  <a:pt x="9683140" y="15875"/>
                </a:lnTo>
                <a:lnTo>
                  <a:pt x="9685426" y="24637"/>
                </a:lnTo>
                <a:lnTo>
                  <a:pt x="9732180" y="52090"/>
                </a:lnTo>
                <a:lnTo>
                  <a:pt x="9785248" y="52197"/>
                </a:lnTo>
                <a:lnTo>
                  <a:pt x="9785248" y="80772"/>
                </a:lnTo>
                <a:lnTo>
                  <a:pt x="9788823" y="80772"/>
                </a:lnTo>
                <a:lnTo>
                  <a:pt x="9813315" y="66548"/>
                </a:lnTo>
                <a:lnTo>
                  <a:pt x="9706635" y="3937"/>
                </a:lnTo>
                <a:lnTo>
                  <a:pt x="9699777" y="0"/>
                </a:lnTo>
                <a:close/>
              </a:path>
              <a:path w="9813925" h="132714">
                <a:moveTo>
                  <a:pt x="50" y="32512"/>
                </a:moveTo>
                <a:lnTo>
                  <a:pt x="0" y="61087"/>
                </a:lnTo>
                <a:lnTo>
                  <a:pt x="9732190" y="80665"/>
                </a:lnTo>
                <a:lnTo>
                  <a:pt x="9756631" y="66456"/>
                </a:lnTo>
                <a:lnTo>
                  <a:pt x="9732180" y="52090"/>
                </a:lnTo>
                <a:lnTo>
                  <a:pt x="50" y="32512"/>
                </a:lnTo>
                <a:close/>
              </a:path>
              <a:path w="9813925" h="132714">
                <a:moveTo>
                  <a:pt x="9777882" y="54102"/>
                </a:moveTo>
                <a:lnTo>
                  <a:pt x="9756631" y="66456"/>
                </a:lnTo>
                <a:lnTo>
                  <a:pt x="9777755" y="78867"/>
                </a:lnTo>
                <a:lnTo>
                  <a:pt x="9777882" y="54102"/>
                </a:lnTo>
                <a:close/>
              </a:path>
              <a:path w="9813925" h="132714">
                <a:moveTo>
                  <a:pt x="9785248" y="54102"/>
                </a:moveTo>
                <a:lnTo>
                  <a:pt x="9777882" y="54102"/>
                </a:lnTo>
                <a:lnTo>
                  <a:pt x="9777755" y="78867"/>
                </a:lnTo>
                <a:lnTo>
                  <a:pt x="9785248" y="78867"/>
                </a:lnTo>
                <a:lnTo>
                  <a:pt x="9785248" y="54102"/>
                </a:lnTo>
                <a:close/>
              </a:path>
              <a:path w="9813925" h="132714">
                <a:moveTo>
                  <a:pt x="9732180" y="52090"/>
                </a:moveTo>
                <a:lnTo>
                  <a:pt x="9756631" y="66456"/>
                </a:lnTo>
                <a:lnTo>
                  <a:pt x="9777882" y="54102"/>
                </a:lnTo>
                <a:lnTo>
                  <a:pt x="9785248" y="54102"/>
                </a:lnTo>
                <a:lnTo>
                  <a:pt x="9785248" y="52197"/>
                </a:lnTo>
                <a:lnTo>
                  <a:pt x="9732180" y="52090"/>
                </a:lnTo>
                <a:close/>
              </a:path>
            </a:pathLst>
          </a:custGeom>
          <a:solidFill>
            <a:srgbClr val="C00000"/>
          </a:solidFill>
        </p:spPr>
        <p:txBody>
          <a:bodyPr wrap="square" lIns="0" tIns="0" rIns="0" bIns="0" rtlCol="0"/>
          <a:lstStyle/>
          <a:p>
            <a:endParaRPr/>
          </a:p>
        </p:txBody>
      </p:sp>
      <p:sp>
        <p:nvSpPr>
          <p:cNvPr id="8" name="object 66"/>
          <p:cNvSpPr/>
          <p:nvPr/>
        </p:nvSpPr>
        <p:spPr>
          <a:xfrm>
            <a:off x="1404653" y="2208133"/>
            <a:ext cx="1194574" cy="1765553"/>
          </a:xfrm>
          <a:prstGeom prst="rect">
            <a:avLst/>
          </a:prstGeom>
          <a:blipFill>
            <a:blip r:embed="rId4" cstate="print"/>
            <a:stretch>
              <a:fillRect/>
            </a:stretch>
          </a:blipFill>
        </p:spPr>
        <p:txBody>
          <a:bodyPr wrap="square" lIns="0" tIns="0" rIns="0" bIns="0" rtlCol="0"/>
          <a:lstStyle/>
          <a:p>
            <a:endParaRPr/>
          </a:p>
        </p:txBody>
      </p:sp>
      <p:sp>
        <p:nvSpPr>
          <p:cNvPr id="9" name="object 60"/>
          <p:cNvSpPr/>
          <p:nvPr/>
        </p:nvSpPr>
        <p:spPr>
          <a:xfrm>
            <a:off x="5510696" y="3836117"/>
            <a:ext cx="88264" cy="193039"/>
          </a:xfrm>
          <a:prstGeom prst="rect">
            <a:avLst/>
          </a:prstGeom>
          <a:blipFill>
            <a:blip r:embed="rId5" cstate="print"/>
            <a:stretch>
              <a:fillRect/>
            </a:stretch>
          </a:blipFill>
        </p:spPr>
        <p:txBody>
          <a:bodyPr wrap="square" lIns="0" tIns="0" rIns="0" bIns="0" rtlCol="0"/>
          <a:lstStyle/>
          <a:p>
            <a:endParaRPr/>
          </a:p>
        </p:txBody>
      </p:sp>
      <p:sp>
        <p:nvSpPr>
          <p:cNvPr id="10" name="object 61"/>
          <p:cNvSpPr txBox="1"/>
          <p:nvPr/>
        </p:nvSpPr>
        <p:spPr>
          <a:xfrm>
            <a:off x="4575642" y="3962799"/>
            <a:ext cx="1807210" cy="105918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1840</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sz="2000" dirty="0">
                <a:latin typeface="黑体" panose="02010609060101010101" pitchFamily="49" charset="-122"/>
                <a:ea typeface="黑体" panose="02010609060101010101" pitchFamily="49" charset="-122"/>
                <a:cs typeface="黑体" panose="02010609060101010101" pitchFamily="49" charset="-122"/>
              </a:rPr>
              <a:t>第一次鸦片战争</a:t>
            </a:r>
          </a:p>
        </p:txBody>
      </p:sp>
      <p:sp>
        <p:nvSpPr>
          <p:cNvPr id="11" name="object 62"/>
          <p:cNvSpPr/>
          <p:nvPr/>
        </p:nvSpPr>
        <p:spPr>
          <a:xfrm>
            <a:off x="5554828" y="17515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12" name="object 70"/>
          <p:cNvSpPr/>
          <p:nvPr/>
        </p:nvSpPr>
        <p:spPr>
          <a:xfrm>
            <a:off x="6679471" y="2154205"/>
            <a:ext cx="1051077" cy="1823212"/>
          </a:xfrm>
          <a:prstGeom prst="rect">
            <a:avLst/>
          </a:prstGeom>
          <a:blipFill>
            <a:blip r:embed="rId6" cstate="print"/>
            <a:stretch>
              <a:fillRect/>
            </a:stretch>
          </a:blipFill>
        </p:spPr>
        <p:txBody>
          <a:bodyPr wrap="square" lIns="0" tIns="0" rIns="0" bIns="0" rtlCol="0"/>
          <a:lstStyle/>
          <a:p>
            <a:endParaRPr/>
          </a:p>
        </p:txBody>
      </p:sp>
      <p:sp>
        <p:nvSpPr>
          <p:cNvPr id="13" name="object 69"/>
          <p:cNvSpPr/>
          <p:nvPr/>
        </p:nvSpPr>
        <p:spPr>
          <a:xfrm>
            <a:off x="8359267" y="2246398"/>
            <a:ext cx="1194574" cy="1765553"/>
          </a:xfrm>
          <a:prstGeom prst="rect">
            <a:avLst/>
          </a:prstGeom>
          <a:blipFill>
            <a:blip r:embed="rId4" cstate="print"/>
            <a:stretch>
              <a:fillRect/>
            </a:stretch>
          </a:blipFill>
        </p:spPr>
        <p:txBody>
          <a:bodyPr wrap="square" lIns="0" tIns="0" rIns="0" bIns="0" rtlCol="0"/>
          <a:lstStyle/>
          <a:p>
            <a:endParaRPr/>
          </a:p>
        </p:txBody>
      </p:sp>
      <p:sp>
        <p:nvSpPr>
          <p:cNvPr id="17" name="文本框 16"/>
          <p:cNvSpPr txBox="1"/>
          <p:nvPr/>
        </p:nvSpPr>
        <p:spPr>
          <a:xfrm>
            <a:off x="6835742" y="4199539"/>
            <a:ext cx="3047050" cy="461665"/>
          </a:xfrm>
          <a:prstGeom prst="rect">
            <a:avLst/>
          </a:prstGeom>
          <a:noFill/>
        </p:spPr>
        <p:txBody>
          <a:bodyPr wrap="square" rtlCol="0">
            <a:spAutoFit/>
          </a:bodyPr>
          <a:lstStyle/>
          <a:p>
            <a:r>
              <a:rPr kumimoji="1" lang="zh-CN" altLang="en-US" sz="2400" dirty="0">
                <a:latin typeface="黑体" panose="02010609060101010101" pitchFamily="49" charset="-122"/>
                <a:ea typeface="黑体" panose="02010609060101010101" pitchFamily="49" charset="-122"/>
                <a:cs typeface="黑体" panose="02010609060101010101" pitchFamily="49" charset="-122"/>
              </a:rPr>
              <a:t>半殖民地半封建社会</a:t>
            </a:r>
          </a:p>
        </p:txBody>
      </p:sp>
      <p:sp>
        <p:nvSpPr>
          <p:cNvPr id="18" name="文本框 17"/>
          <p:cNvSpPr txBox="1"/>
          <p:nvPr/>
        </p:nvSpPr>
        <p:spPr>
          <a:xfrm>
            <a:off x="1307274" y="4222196"/>
            <a:ext cx="1513114" cy="461665"/>
          </a:xfrm>
          <a:prstGeom prst="rect">
            <a:avLst/>
          </a:prstGeom>
          <a:noFill/>
        </p:spPr>
        <p:txBody>
          <a:bodyPr wrap="square" rtlCol="0">
            <a:spAutoFit/>
          </a:bodyPr>
          <a:lstStyle/>
          <a:p>
            <a:r>
              <a:rPr kumimoji="1" lang="zh-CN" altLang="en-US" sz="2400" dirty="0">
                <a:latin typeface="黑体" panose="02010609060101010101" pitchFamily="49" charset="-122"/>
                <a:ea typeface="黑体" panose="02010609060101010101" pitchFamily="49" charset="-122"/>
                <a:cs typeface="黑体" panose="02010609060101010101" pitchFamily="49" charset="-122"/>
              </a:rPr>
              <a:t>封建社会</a:t>
            </a:r>
          </a:p>
        </p:txBody>
      </p:sp>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grpSp>
        <p:nvGrpSpPr>
          <p:cNvPr id="2" name="组合 1"/>
          <p:cNvGrpSpPr/>
          <p:nvPr/>
        </p:nvGrpSpPr>
        <p:grpSpPr>
          <a:xfrm>
            <a:off x="5309235" y="12065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6308" y="200"/>
                <a:ext cx="1691"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871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9%</a:t>
              </a: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5554828" y="1251693"/>
            <a:ext cx="1572510" cy="501318"/>
          </a:xfrm>
          <a:prstGeom prst="rect">
            <a:avLst/>
          </a:prstGeom>
        </p:spPr>
      </p:pic>
      <p:sp>
        <p:nvSpPr>
          <p:cNvPr id="6" name="object 59"/>
          <p:cNvSpPr/>
          <p:nvPr/>
        </p:nvSpPr>
        <p:spPr>
          <a:xfrm>
            <a:off x="838200" y="3962799"/>
            <a:ext cx="9813925" cy="132715"/>
          </a:xfrm>
          <a:custGeom>
            <a:avLst/>
            <a:gdLst/>
            <a:ahLst/>
            <a:cxnLst/>
            <a:rect l="l" t="t" r="r" b="b"/>
            <a:pathLst>
              <a:path w="9813925" h="132714">
                <a:moveTo>
                  <a:pt x="9732190" y="80665"/>
                </a:moveTo>
                <a:lnTo>
                  <a:pt x="9685172" y="107950"/>
                </a:lnTo>
                <a:lnTo>
                  <a:pt x="9682886" y="116712"/>
                </a:lnTo>
                <a:lnTo>
                  <a:pt x="9686823" y="123444"/>
                </a:lnTo>
                <a:lnTo>
                  <a:pt x="9690760" y="130302"/>
                </a:lnTo>
                <a:lnTo>
                  <a:pt x="9699523" y="132587"/>
                </a:lnTo>
                <a:lnTo>
                  <a:pt x="9788823" y="80772"/>
                </a:lnTo>
                <a:lnTo>
                  <a:pt x="9732190" y="80665"/>
                </a:lnTo>
                <a:close/>
              </a:path>
              <a:path w="9813925" h="132714">
                <a:moveTo>
                  <a:pt x="9756631" y="66456"/>
                </a:moveTo>
                <a:lnTo>
                  <a:pt x="9732190" y="80665"/>
                </a:lnTo>
                <a:lnTo>
                  <a:pt x="9785248" y="80772"/>
                </a:lnTo>
                <a:lnTo>
                  <a:pt x="9785248" y="78867"/>
                </a:lnTo>
                <a:lnTo>
                  <a:pt x="9777755" y="78867"/>
                </a:lnTo>
                <a:lnTo>
                  <a:pt x="9756631" y="66456"/>
                </a:lnTo>
                <a:close/>
              </a:path>
              <a:path w="9813925" h="132714">
                <a:moveTo>
                  <a:pt x="9699777" y="0"/>
                </a:moveTo>
                <a:lnTo>
                  <a:pt x="9691014" y="2286"/>
                </a:lnTo>
                <a:lnTo>
                  <a:pt x="9687077" y="9144"/>
                </a:lnTo>
                <a:lnTo>
                  <a:pt x="9683140" y="15875"/>
                </a:lnTo>
                <a:lnTo>
                  <a:pt x="9685426" y="24637"/>
                </a:lnTo>
                <a:lnTo>
                  <a:pt x="9732180" y="52090"/>
                </a:lnTo>
                <a:lnTo>
                  <a:pt x="9785248" y="52197"/>
                </a:lnTo>
                <a:lnTo>
                  <a:pt x="9785248" y="80772"/>
                </a:lnTo>
                <a:lnTo>
                  <a:pt x="9788823" y="80772"/>
                </a:lnTo>
                <a:lnTo>
                  <a:pt x="9813315" y="66548"/>
                </a:lnTo>
                <a:lnTo>
                  <a:pt x="9706635" y="3937"/>
                </a:lnTo>
                <a:lnTo>
                  <a:pt x="9699777" y="0"/>
                </a:lnTo>
                <a:close/>
              </a:path>
              <a:path w="9813925" h="132714">
                <a:moveTo>
                  <a:pt x="50" y="32512"/>
                </a:moveTo>
                <a:lnTo>
                  <a:pt x="0" y="61087"/>
                </a:lnTo>
                <a:lnTo>
                  <a:pt x="9732190" y="80665"/>
                </a:lnTo>
                <a:lnTo>
                  <a:pt x="9756631" y="66456"/>
                </a:lnTo>
                <a:lnTo>
                  <a:pt x="9732180" y="52090"/>
                </a:lnTo>
                <a:lnTo>
                  <a:pt x="50" y="32512"/>
                </a:lnTo>
                <a:close/>
              </a:path>
              <a:path w="9813925" h="132714">
                <a:moveTo>
                  <a:pt x="9777882" y="54102"/>
                </a:moveTo>
                <a:lnTo>
                  <a:pt x="9756631" y="66456"/>
                </a:lnTo>
                <a:lnTo>
                  <a:pt x="9777755" y="78867"/>
                </a:lnTo>
                <a:lnTo>
                  <a:pt x="9777882" y="54102"/>
                </a:lnTo>
                <a:close/>
              </a:path>
              <a:path w="9813925" h="132714">
                <a:moveTo>
                  <a:pt x="9785248" y="54102"/>
                </a:moveTo>
                <a:lnTo>
                  <a:pt x="9777882" y="54102"/>
                </a:lnTo>
                <a:lnTo>
                  <a:pt x="9777755" y="78867"/>
                </a:lnTo>
                <a:lnTo>
                  <a:pt x="9785248" y="78867"/>
                </a:lnTo>
                <a:lnTo>
                  <a:pt x="9785248" y="54102"/>
                </a:lnTo>
                <a:close/>
              </a:path>
              <a:path w="9813925" h="132714">
                <a:moveTo>
                  <a:pt x="9732180" y="52090"/>
                </a:moveTo>
                <a:lnTo>
                  <a:pt x="9756631" y="66456"/>
                </a:lnTo>
                <a:lnTo>
                  <a:pt x="9777882" y="54102"/>
                </a:lnTo>
                <a:lnTo>
                  <a:pt x="9785248" y="54102"/>
                </a:lnTo>
                <a:lnTo>
                  <a:pt x="9785248" y="52197"/>
                </a:lnTo>
                <a:lnTo>
                  <a:pt x="9732180" y="52090"/>
                </a:lnTo>
                <a:close/>
              </a:path>
            </a:pathLst>
          </a:custGeom>
          <a:solidFill>
            <a:srgbClr val="C00000"/>
          </a:solidFill>
        </p:spPr>
        <p:txBody>
          <a:bodyPr wrap="square" lIns="0" tIns="0" rIns="0" bIns="0" rtlCol="0"/>
          <a:lstStyle/>
          <a:p>
            <a:endParaRPr/>
          </a:p>
        </p:txBody>
      </p:sp>
      <p:sp>
        <p:nvSpPr>
          <p:cNvPr id="7" name="矩形 6"/>
          <p:cNvSpPr/>
          <p:nvPr/>
        </p:nvSpPr>
        <p:spPr>
          <a:xfrm>
            <a:off x="2319020" y="5131435"/>
            <a:ext cx="6472555" cy="1014730"/>
          </a:xfrm>
          <a:prstGeom prst="rect">
            <a:avLst/>
          </a:prstGeom>
        </p:spPr>
        <p:txBody>
          <a:bodyPr wrap="square">
            <a:spAutoFit/>
          </a:bodyPr>
          <a:lstStyle/>
          <a:p>
            <a:pPr>
              <a:lnSpc>
                <a:spcPct val="250000"/>
              </a:lnSpc>
            </a:pPr>
            <a:r>
              <a:rPr lang="zh-CN" altLang="en-US" sz="2400" dirty="0">
                <a:latin typeface="黑体" panose="02010609060101010101" pitchFamily="49" charset="-122"/>
                <a:ea typeface="黑体" panose="02010609060101010101" pitchFamily="49" charset="-122"/>
              </a:rPr>
              <a:t>中国近代史的开端：</a:t>
            </a:r>
            <a:r>
              <a:rPr lang="en-US" altLang="zh-CN" sz="2400" dirty="0">
                <a:solidFill>
                  <a:srgbClr val="C00000"/>
                </a:solidFill>
                <a:latin typeface="黑体" panose="02010609060101010101" pitchFamily="49" charset="-122"/>
                <a:ea typeface="黑体" panose="02010609060101010101" pitchFamily="49" charset="-122"/>
              </a:rPr>
              <a:t>1840</a:t>
            </a:r>
            <a:r>
              <a:rPr lang="zh-CN" altLang="en-US" sz="2400" dirty="0">
                <a:solidFill>
                  <a:srgbClr val="C00000"/>
                </a:solidFill>
                <a:latin typeface="黑体" panose="02010609060101010101" pitchFamily="49" charset="-122"/>
                <a:ea typeface="黑体" panose="02010609060101010101" pitchFamily="49" charset="-122"/>
              </a:rPr>
              <a:t>年第一次鸦片战争</a:t>
            </a:r>
          </a:p>
        </p:txBody>
      </p:sp>
      <p:sp>
        <p:nvSpPr>
          <p:cNvPr id="8" name="object 66"/>
          <p:cNvSpPr/>
          <p:nvPr/>
        </p:nvSpPr>
        <p:spPr>
          <a:xfrm>
            <a:off x="1404653" y="2208133"/>
            <a:ext cx="1194574" cy="1765553"/>
          </a:xfrm>
          <a:prstGeom prst="rect">
            <a:avLst/>
          </a:prstGeom>
          <a:blipFill>
            <a:blip r:embed="rId3" cstate="print"/>
            <a:stretch>
              <a:fillRect/>
            </a:stretch>
          </a:blipFill>
        </p:spPr>
        <p:txBody>
          <a:bodyPr wrap="square" lIns="0" tIns="0" rIns="0" bIns="0" rtlCol="0"/>
          <a:lstStyle/>
          <a:p>
            <a:endParaRPr/>
          </a:p>
        </p:txBody>
      </p:sp>
      <p:sp>
        <p:nvSpPr>
          <p:cNvPr id="9" name="object 60"/>
          <p:cNvSpPr/>
          <p:nvPr/>
        </p:nvSpPr>
        <p:spPr>
          <a:xfrm>
            <a:off x="5510696" y="3836117"/>
            <a:ext cx="88264" cy="193039"/>
          </a:xfrm>
          <a:prstGeom prst="rect">
            <a:avLst/>
          </a:prstGeom>
          <a:blipFill>
            <a:blip r:embed="rId4" cstate="print"/>
            <a:stretch>
              <a:fillRect/>
            </a:stretch>
          </a:blipFill>
        </p:spPr>
        <p:txBody>
          <a:bodyPr wrap="square" lIns="0" tIns="0" rIns="0" bIns="0" rtlCol="0"/>
          <a:lstStyle/>
          <a:p>
            <a:endParaRPr/>
          </a:p>
        </p:txBody>
      </p:sp>
      <p:sp>
        <p:nvSpPr>
          <p:cNvPr id="10" name="object 61"/>
          <p:cNvSpPr txBox="1"/>
          <p:nvPr/>
        </p:nvSpPr>
        <p:spPr>
          <a:xfrm>
            <a:off x="4575642" y="3962799"/>
            <a:ext cx="1807210" cy="105918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1840</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sz="2000" dirty="0">
                <a:latin typeface="黑体" panose="02010609060101010101" pitchFamily="49" charset="-122"/>
                <a:ea typeface="黑体" panose="02010609060101010101" pitchFamily="49" charset="-122"/>
                <a:cs typeface="黑体" panose="02010609060101010101" pitchFamily="49" charset="-122"/>
              </a:rPr>
              <a:t>第一次鸦片战争</a:t>
            </a:r>
          </a:p>
        </p:txBody>
      </p:sp>
      <p:sp>
        <p:nvSpPr>
          <p:cNvPr id="11" name="object 62"/>
          <p:cNvSpPr/>
          <p:nvPr/>
        </p:nvSpPr>
        <p:spPr>
          <a:xfrm>
            <a:off x="5554828" y="17515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12" name="object 70"/>
          <p:cNvSpPr/>
          <p:nvPr/>
        </p:nvSpPr>
        <p:spPr>
          <a:xfrm>
            <a:off x="6679471" y="2154205"/>
            <a:ext cx="1051077" cy="1823212"/>
          </a:xfrm>
          <a:prstGeom prst="rect">
            <a:avLst/>
          </a:prstGeom>
          <a:blipFill>
            <a:blip r:embed="rId5" cstate="print"/>
            <a:stretch>
              <a:fillRect/>
            </a:stretch>
          </a:blipFill>
        </p:spPr>
        <p:txBody>
          <a:bodyPr wrap="square" lIns="0" tIns="0" rIns="0" bIns="0" rtlCol="0"/>
          <a:lstStyle/>
          <a:p>
            <a:endParaRPr/>
          </a:p>
        </p:txBody>
      </p:sp>
      <p:sp>
        <p:nvSpPr>
          <p:cNvPr id="13" name="object 69"/>
          <p:cNvSpPr/>
          <p:nvPr/>
        </p:nvSpPr>
        <p:spPr>
          <a:xfrm>
            <a:off x="8359267" y="2246398"/>
            <a:ext cx="1194574" cy="1765553"/>
          </a:xfrm>
          <a:prstGeom prst="rect">
            <a:avLst/>
          </a:prstGeom>
          <a:blipFill>
            <a:blip r:embed="rId3" cstate="print"/>
            <a:stretch>
              <a:fillRect/>
            </a:stretch>
          </a:blipFill>
        </p:spPr>
        <p:txBody>
          <a:bodyPr wrap="square" lIns="0" tIns="0" rIns="0" bIns="0" rtlCol="0"/>
          <a:lstStyle/>
          <a:p>
            <a:endParaRPr/>
          </a:p>
        </p:txBody>
      </p:sp>
      <p:sp>
        <p:nvSpPr>
          <p:cNvPr id="17" name="文本框 16"/>
          <p:cNvSpPr txBox="1"/>
          <p:nvPr/>
        </p:nvSpPr>
        <p:spPr>
          <a:xfrm>
            <a:off x="6835742" y="4199539"/>
            <a:ext cx="3047050" cy="461665"/>
          </a:xfrm>
          <a:prstGeom prst="rect">
            <a:avLst/>
          </a:prstGeom>
          <a:noFill/>
        </p:spPr>
        <p:txBody>
          <a:bodyPr wrap="square" rtlCol="0">
            <a:spAutoFit/>
          </a:bodyPr>
          <a:lstStyle/>
          <a:p>
            <a:r>
              <a:rPr kumimoji="1" lang="zh-CN" altLang="en-US" sz="2400" dirty="0">
                <a:latin typeface="黑体" panose="02010609060101010101" pitchFamily="49" charset="-122"/>
                <a:ea typeface="黑体" panose="02010609060101010101" pitchFamily="49" charset="-122"/>
                <a:cs typeface="黑体" panose="02010609060101010101" pitchFamily="49" charset="-122"/>
              </a:rPr>
              <a:t>半殖民地半封建社会</a:t>
            </a:r>
          </a:p>
        </p:txBody>
      </p:sp>
      <p:sp>
        <p:nvSpPr>
          <p:cNvPr id="18" name="文本框 17"/>
          <p:cNvSpPr txBox="1"/>
          <p:nvPr/>
        </p:nvSpPr>
        <p:spPr>
          <a:xfrm>
            <a:off x="1307274" y="4222196"/>
            <a:ext cx="1513114" cy="461665"/>
          </a:xfrm>
          <a:prstGeom prst="rect">
            <a:avLst/>
          </a:prstGeom>
          <a:noFill/>
        </p:spPr>
        <p:txBody>
          <a:bodyPr wrap="square" rtlCol="0">
            <a:spAutoFit/>
          </a:bodyPr>
          <a:lstStyle/>
          <a:p>
            <a:r>
              <a:rPr kumimoji="1" lang="zh-CN" altLang="en-US" sz="2400">
                <a:latin typeface="黑体" panose="02010609060101010101" pitchFamily="49" charset="-122"/>
                <a:ea typeface="黑体" panose="02010609060101010101" pitchFamily="49" charset="-122"/>
                <a:cs typeface="黑体" panose="02010609060101010101" pitchFamily="49" charset="-122"/>
              </a:rPr>
              <a:t>封建社会</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grpSp>
        <p:nvGrpSpPr>
          <p:cNvPr id="14" name="组合 13"/>
          <p:cNvGrpSpPr/>
          <p:nvPr/>
        </p:nvGrpSpPr>
        <p:grpSpPr>
          <a:xfrm>
            <a:off x="5309235" y="120650"/>
            <a:ext cx="5616575" cy="508000"/>
            <a:chOff x="6308" y="200"/>
            <a:chExt cx="8845" cy="800"/>
          </a:xfrm>
        </p:grpSpPr>
        <p:grpSp>
          <p:nvGrpSpPr>
            <p:cNvPr id="15" name="组合 14"/>
            <p:cNvGrpSpPr/>
            <p:nvPr/>
          </p:nvGrpSpPr>
          <p:grpSpPr>
            <a:xfrm>
              <a:off x="6308" y="200"/>
              <a:ext cx="8845" cy="800"/>
              <a:chOff x="6308" y="200"/>
              <a:chExt cx="8845" cy="800"/>
            </a:xfrm>
          </p:grpSpPr>
          <p:sp>
            <p:nvSpPr>
              <p:cNvPr id="16" name="矩形 1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6308" y="200"/>
                <a:ext cx="1691"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矩形 19"/>
            <p:cNvSpPr/>
            <p:nvPr/>
          </p:nvSpPr>
          <p:spPr>
            <a:xfrm>
              <a:off x="871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10%</a:t>
              </a: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730057" y="933450"/>
            <a:ext cx="9305925" cy="1325880"/>
          </a:xfrm>
        </p:spPr>
        <p:txBody>
          <a:bodyPr>
            <a:noAutofit/>
          </a:bodyPr>
          <a:lstStyle/>
          <a:p>
            <a:pPr>
              <a:lnSpc>
                <a:spcPct val="150000"/>
              </a:lnSpc>
            </a:pPr>
            <a:r>
              <a:rPr lang="zh-CN" altLang="en-US" dirty="0"/>
              <a:t>中国人终于意识到我们被入侵了</a:t>
            </a:r>
            <a:r>
              <a:rPr lang="en-US" altLang="zh-CN" dirty="0"/>
              <a:t>......  </a:t>
            </a:r>
          </a:p>
        </p:txBody>
      </p:sp>
      <p:pic>
        <p:nvPicPr>
          <p:cNvPr id="8" name="图片 7"/>
          <p:cNvPicPr>
            <a:picLocks noChangeAspect="1"/>
          </p:cNvPicPr>
          <p:nvPr/>
        </p:nvPicPr>
        <p:blipFill>
          <a:blip r:embed="rId3"/>
          <a:srcRect b="5601"/>
          <a:stretch>
            <a:fillRect/>
          </a:stretch>
        </p:blipFill>
        <p:spPr>
          <a:xfrm>
            <a:off x="3089910" y="2564130"/>
            <a:ext cx="6012180" cy="3424555"/>
          </a:xfrm>
          <a:prstGeom prst="roundRect">
            <a:avLst/>
          </a:prstGeom>
        </p:spPr>
      </p:pic>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grpSp>
        <p:nvGrpSpPr>
          <p:cNvPr id="3" name="组合 2"/>
          <p:cNvGrpSpPr/>
          <p:nvPr/>
        </p:nvGrpSpPr>
        <p:grpSpPr>
          <a:xfrm>
            <a:off x="5309235" y="120650"/>
            <a:ext cx="5616575" cy="508000"/>
            <a:chOff x="6308" y="200"/>
            <a:chExt cx="8845" cy="800"/>
          </a:xfrm>
        </p:grpSpPr>
        <p:grpSp>
          <p:nvGrpSpPr>
            <p:cNvPr id="4" name="组合 3"/>
            <p:cNvGrpSpPr/>
            <p:nvPr/>
          </p:nvGrpSpPr>
          <p:grpSpPr>
            <a:xfrm>
              <a:off x="6308" y="200"/>
              <a:ext cx="8845" cy="800"/>
              <a:chOff x="6308" y="200"/>
              <a:chExt cx="8845" cy="800"/>
            </a:xfrm>
          </p:grpSpPr>
          <p:sp>
            <p:nvSpPr>
              <p:cNvPr id="5" name="矩形 4"/>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6308" y="200"/>
                <a:ext cx="1691"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矩形 6"/>
            <p:cNvSpPr/>
            <p:nvPr/>
          </p:nvSpPr>
          <p:spPr>
            <a:xfrm>
              <a:off x="871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12%</a:t>
              </a:r>
            </a:p>
          </p:txBody>
        </p:sp>
      </p:grpSp>
    </p:spTree>
    <p:custDataLst>
      <p:tags r:id="rId1"/>
    </p:custData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nvSpPr>
        <p:spPr>
          <a:xfrm>
            <a:off x="2099310" y="613410"/>
            <a:ext cx="8301355" cy="2278380"/>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50000"/>
              </a:lnSpc>
            </a:pPr>
            <a:r>
              <a:rPr lang="zh-CN" altLang="en-US" sz="3600">
                <a:latin typeface="方正启体简体" panose="03000509000000000000" charset="-122"/>
                <a:ea typeface="方正启体简体" panose="03000509000000000000" charset="-122"/>
                <a:cs typeface="方正启体简体" panose="03000509000000000000" charset="-122"/>
              </a:rPr>
              <a:t>我们斗志昂扬，我们信心满满！</a:t>
            </a:r>
          </a:p>
          <a:p>
            <a:pPr algn="ctr">
              <a:lnSpc>
                <a:spcPct val="150000"/>
              </a:lnSpc>
            </a:pPr>
            <a:r>
              <a:rPr lang="en-US" altLang="zh-CN" sz="3600">
                <a:latin typeface="方正启体简体" panose="03000509000000000000" charset="-122"/>
                <a:ea typeface="方正启体简体" panose="03000509000000000000" charset="-122"/>
                <a:cs typeface="方正启体简体" panose="03000509000000000000" charset="-122"/>
                <a:sym typeface="+mn-ea"/>
              </a:rPr>
              <a:t>“</a:t>
            </a:r>
            <a:r>
              <a:rPr lang="zh-CN" altLang="en-US" sz="3600">
                <a:latin typeface="方正启体简体" panose="03000509000000000000" charset="-122"/>
                <a:ea typeface="方正启体简体" panose="03000509000000000000" charset="-122"/>
                <a:cs typeface="方正启体简体" panose="03000509000000000000" charset="-122"/>
                <a:sym typeface="+mn-ea"/>
              </a:rPr>
              <a:t>天朝上国，来者不惧！</a:t>
            </a:r>
            <a:r>
              <a:rPr lang="en-US" altLang="zh-CN" sz="3600">
                <a:latin typeface="方正启体简体" panose="03000509000000000000" charset="-122"/>
                <a:ea typeface="方正启体简体" panose="03000509000000000000" charset="-122"/>
                <a:cs typeface="方正启体简体" panose="03000509000000000000" charset="-122"/>
                <a:sym typeface="+mn-ea"/>
              </a:rPr>
              <a:t>”</a:t>
            </a:r>
          </a:p>
        </p:txBody>
      </p:sp>
      <p:grpSp>
        <p:nvGrpSpPr>
          <p:cNvPr id="2" name="组合 1"/>
          <p:cNvGrpSpPr/>
          <p:nvPr/>
        </p:nvGrpSpPr>
        <p:grpSpPr>
          <a:xfrm>
            <a:off x="3638550" y="2984500"/>
            <a:ext cx="5169714" cy="3429000"/>
            <a:chOff x="6267" y="3829"/>
            <a:chExt cx="6353" cy="5400"/>
          </a:xfrm>
        </p:grpSpPr>
        <p:grpSp>
          <p:nvGrpSpPr>
            <p:cNvPr id="34" name="组合 33"/>
            <p:cNvGrpSpPr/>
            <p:nvPr/>
          </p:nvGrpSpPr>
          <p:grpSpPr>
            <a:xfrm>
              <a:off x="6267" y="3829"/>
              <a:ext cx="6353" cy="4092"/>
              <a:chOff x="9212" y="4186"/>
              <a:chExt cx="6353" cy="4092"/>
            </a:xfrm>
          </p:grpSpPr>
          <p:pic>
            <p:nvPicPr>
              <p:cNvPr id="12" name="图片 11"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9267" y="6063"/>
                <a:ext cx="1889" cy="1816"/>
              </a:xfrm>
              <a:prstGeom prst="rect">
                <a:avLst/>
              </a:prstGeom>
            </p:spPr>
          </p:pic>
          <p:pic>
            <p:nvPicPr>
              <p:cNvPr id="13" name="图片 12"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0692" y="5447"/>
                <a:ext cx="1889" cy="1816"/>
              </a:xfrm>
              <a:prstGeom prst="rect">
                <a:avLst/>
              </a:prstGeom>
            </p:spPr>
          </p:pic>
          <p:pic>
            <p:nvPicPr>
              <p:cNvPr id="14" name="图片 13"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2359" y="5447"/>
                <a:ext cx="1889" cy="1816"/>
              </a:xfrm>
              <a:prstGeom prst="rect">
                <a:avLst/>
              </a:prstGeom>
            </p:spPr>
          </p:pic>
          <p:grpSp>
            <p:nvGrpSpPr>
              <p:cNvPr id="28" name="组合 27"/>
              <p:cNvGrpSpPr/>
              <p:nvPr/>
            </p:nvGrpSpPr>
            <p:grpSpPr>
              <a:xfrm>
                <a:off x="10476" y="4186"/>
                <a:ext cx="4166" cy="3924"/>
                <a:chOff x="14878" y="4186"/>
                <a:chExt cx="4166" cy="3924"/>
              </a:xfrm>
            </p:grpSpPr>
            <p:pic>
              <p:nvPicPr>
                <p:cNvPr id="17" name="图片 16"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4878" y="6433"/>
                  <a:ext cx="1480" cy="1423"/>
                </a:xfrm>
                <a:prstGeom prst="rect">
                  <a:avLst/>
                </a:prstGeom>
              </p:spPr>
            </p:pic>
            <p:pic>
              <p:nvPicPr>
                <p:cNvPr id="21" name="图片 20" descr="timgY7ZLBR12"/>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15094" y="4186"/>
                  <a:ext cx="2944" cy="3925"/>
                </a:xfrm>
                <a:prstGeom prst="rect">
                  <a:avLst/>
                </a:prstGeom>
              </p:spPr>
            </p:pic>
            <p:pic>
              <p:nvPicPr>
                <p:cNvPr id="22" name="图片 21"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5558" y="6688"/>
                  <a:ext cx="1480" cy="1423"/>
                </a:xfrm>
                <a:prstGeom prst="rect">
                  <a:avLst/>
                </a:prstGeom>
              </p:spPr>
            </p:pic>
            <p:pic>
              <p:nvPicPr>
                <p:cNvPr id="24" name="图片 23"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6761" y="6037"/>
                  <a:ext cx="1480" cy="1423"/>
                </a:xfrm>
                <a:prstGeom prst="rect">
                  <a:avLst/>
                </a:prstGeom>
              </p:spPr>
            </p:pic>
            <p:pic>
              <p:nvPicPr>
                <p:cNvPr id="23" name="图片 22"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6558" y="6688"/>
                  <a:ext cx="1480" cy="1423"/>
                </a:xfrm>
                <a:prstGeom prst="rect">
                  <a:avLst/>
                </a:prstGeom>
              </p:spPr>
            </p:pic>
            <p:pic>
              <p:nvPicPr>
                <p:cNvPr id="26" name="图片 25"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4878" y="5840"/>
                  <a:ext cx="1480" cy="1423"/>
                </a:xfrm>
                <a:prstGeom prst="rect">
                  <a:avLst/>
                </a:prstGeom>
              </p:spPr>
            </p:pic>
            <p:pic>
              <p:nvPicPr>
                <p:cNvPr id="27" name="图片 26"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4878" y="6456"/>
                  <a:ext cx="1480" cy="1423"/>
                </a:xfrm>
                <a:prstGeom prst="rect">
                  <a:avLst/>
                </a:prstGeom>
              </p:spPr>
            </p:pic>
            <p:pic>
              <p:nvPicPr>
                <p:cNvPr id="25" name="图片 24"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7564" y="6688"/>
                  <a:ext cx="1480" cy="1423"/>
                </a:xfrm>
                <a:prstGeom prst="rect">
                  <a:avLst/>
                </a:prstGeom>
              </p:spPr>
            </p:pic>
          </p:grpSp>
          <p:pic>
            <p:nvPicPr>
              <p:cNvPr id="29" name="图片 28"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9981" y="6856"/>
                <a:ext cx="1480" cy="1423"/>
              </a:xfrm>
              <a:prstGeom prst="rect">
                <a:avLst/>
              </a:prstGeom>
            </p:spPr>
          </p:pic>
          <p:pic>
            <p:nvPicPr>
              <p:cNvPr id="30" name="图片 29"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9212" y="6856"/>
                <a:ext cx="1480" cy="1423"/>
              </a:xfrm>
              <a:prstGeom prst="rect">
                <a:avLst/>
              </a:prstGeom>
            </p:spPr>
          </p:pic>
          <p:pic>
            <p:nvPicPr>
              <p:cNvPr id="31" name="图片 30"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3463" y="6063"/>
                <a:ext cx="1480" cy="1423"/>
              </a:xfrm>
              <a:prstGeom prst="rect">
                <a:avLst/>
              </a:prstGeom>
            </p:spPr>
          </p:pic>
          <p:pic>
            <p:nvPicPr>
              <p:cNvPr id="32" name="图片 31"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3162" y="6856"/>
                <a:ext cx="1480" cy="1423"/>
              </a:xfrm>
              <a:prstGeom prst="rect">
                <a:avLst/>
              </a:prstGeom>
            </p:spPr>
          </p:pic>
          <p:pic>
            <p:nvPicPr>
              <p:cNvPr id="33" name="图片 32"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4085" y="6433"/>
                <a:ext cx="1480" cy="1423"/>
              </a:xfrm>
              <a:prstGeom prst="rect">
                <a:avLst/>
              </a:prstGeom>
            </p:spPr>
          </p:pic>
        </p:grpSp>
        <p:sp>
          <p:nvSpPr>
            <p:cNvPr id="3" name="文本框 2"/>
            <p:cNvSpPr txBox="1"/>
            <p:nvPr/>
          </p:nvSpPr>
          <p:spPr>
            <a:xfrm>
              <a:off x="7036" y="7922"/>
              <a:ext cx="5168" cy="1307"/>
            </a:xfrm>
            <a:prstGeom prst="rect">
              <a:avLst/>
            </a:prstGeom>
            <a:noFill/>
          </p:spPr>
          <p:txBody>
            <a:bodyPr wrap="square" rtlCol="0">
              <a:spAutoFit/>
            </a:bodyPr>
            <a:lstStyle/>
            <a:p>
              <a:r>
                <a:rPr lang="zh-CN" altLang="en-US" sz="4800">
                  <a:latin typeface="方正启体简体" panose="03000509000000000000" charset="-122"/>
                  <a:ea typeface="方正启体简体" panose="03000509000000000000" charset="-122"/>
                </a:rPr>
                <a:t>你过来啊！</a:t>
              </a:r>
            </a:p>
          </p:txBody>
        </p:sp>
      </p:grpSp>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grpSp>
        <p:nvGrpSpPr>
          <p:cNvPr id="10" name="组合 9"/>
          <p:cNvGrpSpPr/>
          <p:nvPr/>
        </p:nvGrpSpPr>
        <p:grpSpPr>
          <a:xfrm>
            <a:off x="5309235" y="120650"/>
            <a:ext cx="5616575" cy="508000"/>
            <a:chOff x="6308" y="200"/>
            <a:chExt cx="8845" cy="800"/>
          </a:xfrm>
        </p:grpSpPr>
        <p:grpSp>
          <p:nvGrpSpPr>
            <p:cNvPr id="5" name="组合 4"/>
            <p:cNvGrpSpPr/>
            <p:nvPr/>
          </p:nvGrpSpPr>
          <p:grpSpPr>
            <a:xfrm>
              <a:off x="6308" y="200"/>
              <a:ext cx="8845" cy="800"/>
              <a:chOff x="6308" y="200"/>
              <a:chExt cx="8845" cy="800"/>
            </a:xfrm>
          </p:grpSpPr>
          <p:sp>
            <p:nvSpPr>
              <p:cNvPr id="6" name="矩形 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6308" y="200"/>
                <a:ext cx="1918"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矩形 7"/>
            <p:cNvSpPr/>
            <p:nvPr/>
          </p:nvSpPr>
          <p:spPr>
            <a:xfrm>
              <a:off x="914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14%</a:t>
              </a:r>
            </a:p>
          </p:txBody>
        </p:sp>
      </p:grpSp>
    </p:spTree>
    <p:custDataLst>
      <p:tags r:id="rId1"/>
    </p:custData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81076" y="2105439"/>
            <a:ext cx="10489289" cy="3235187"/>
          </a:xfrm>
        </p:spPr>
        <p:txBody>
          <a:bodyPr>
            <a:noAutofit/>
          </a:bodyPr>
          <a:lstStyle/>
          <a:p>
            <a:pPr marL="0" indent="0" algn="ctr">
              <a:lnSpc>
                <a:spcPct val="150000"/>
              </a:lnSpc>
              <a:buNone/>
            </a:pPr>
            <a:r>
              <a:rPr lang="zh-CN" altLang="en-US" sz="5400" dirty="0"/>
              <a:t>经过一番激烈的战斗</a:t>
            </a:r>
          </a:p>
        </p:txBody>
      </p:sp>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grpSp>
        <p:nvGrpSpPr>
          <p:cNvPr id="10" name="组合 9"/>
          <p:cNvGrpSpPr/>
          <p:nvPr/>
        </p:nvGrpSpPr>
        <p:grpSpPr>
          <a:xfrm>
            <a:off x="5309235" y="12065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6308" y="200"/>
                <a:ext cx="1918"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914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16%</a:t>
              </a:r>
            </a:p>
          </p:txBody>
        </p:sp>
      </p:grpSp>
    </p:spTree>
    <p:custDataLst>
      <p:tags r:id="rId1"/>
    </p:custData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34085" y="952499"/>
            <a:ext cx="4525645" cy="4249087"/>
          </a:xfrm>
        </p:spPr>
        <p:txBody>
          <a:bodyPr>
            <a:noAutofit/>
          </a:bodyPr>
          <a:lstStyle/>
          <a:p>
            <a:pPr marL="0" indent="0" algn="ctr">
              <a:lnSpc>
                <a:spcPct val="150000"/>
              </a:lnSpc>
              <a:buNone/>
            </a:pPr>
            <a:r>
              <a:rPr lang="zh-CN" altLang="en-US" sz="5400" dirty="0"/>
              <a:t>我们输了</a:t>
            </a:r>
          </a:p>
          <a:p>
            <a:pPr marL="0" indent="0" algn="ctr">
              <a:lnSpc>
                <a:spcPct val="150000"/>
              </a:lnSpc>
              <a:buNone/>
            </a:pPr>
            <a:r>
              <a:rPr lang="zh-CN" altLang="en-US" sz="5400" dirty="0"/>
              <a:t>割地</a:t>
            </a:r>
            <a:r>
              <a:rPr lang="en-US" altLang="zh-CN" sz="5400" dirty="0"/>
              <a:t>+</a:t>
            </a:r>
            <a:r>
              <a:rPr lang="zh-CN" altLang="en-US" sz="5400" dirty="0"/>
              <a:t>赔款</a:t>
            </a:r>
          </a:p>
          <a:p>
            <a:pPr marL="0" indent="0" algn="ctr">
              <a:lnSpc>
                <a:spcPct val="150000"/>
              </a:lnSpc>
              <a:buNone/>
            </a:pPr>
            <a:r>
              <a:rPr lang="zh-CN" altLang="en-US" sz="5400" dirty="0"/>
              <a:t>香港岛没了</a:t>
            </a:r>
          </a:p>
        </p:txBody>
      </p:sp>
      <p:pic>
        <p:nvPicPr>
          <p:cNvPr id="2" name="图片 1" descr="timg[4]"/>
          <p:cNvPicPr>
            <a:picLocks noChangeAspect="1"/>
          </p:cNvPicPr>
          <p:nvPr/>
        </p:nvPicPr>
        <p:blipFill>
          <a:blip r:embed="rId4">
            <a:clrChange>
              <a:clrFrom>
                <a:srgbClr val="FFFFFF">
                  <a:alpha val="100000"/>
                </a:srgbClr>
              </a:clrFrom>
              <a:clrTo>
                <a:srgbClr val="FFFFFF">
                  <a:alpha val="100000"/>
                  <a:alpha val="0"/>
                </a:srgbClr>
              </a:clrTo>
            </a:clrChange>
          </a:blip>
          <a:srcRect l="5203" t="33608" r="105" b="6812"/>
          <a:stretch>
            <a:fillRect/>
          </a:stretch>
        </p:blipFill>
        <p:spPr>
          <a:xfrm>
            <a:off x="6054090" y="4283710"/>
            <a:ext cx="6129655" cy="2571115"/>
          </a:xfrm>
          <a:prstGeom prst="rect">
            <a:avLst/>
          </a:prstGeom>
        </p:spPr>
      </p:pic>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grpSp>
        <p:nvGrpSpPr>
          <p:cNvPr id="10" name="组合 9"/>
          <p:cNvGrpSpPr/>
          <p:nvPr/>
        </p:nvGrpSpPr>
        <p:grpSpPr>
          <a:xfrm>
            <a:off x="5309235" y="12065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6308" y="200"/>
                <a:ext cx="1918"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914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16%</a:t>
              </a:r>
            </a:p>
          </p:txBody>
        </p:sp>
      </p:grpSp>
    </p:spTree>
    <p:custDataLst>
      <p:tags r:id="rId1"/>
    </p:custDataLst>
    <p:extLst>
      <p:ext uri="{BB962C8B-B14F-4D97-AF65-F5344CB8AC3E}">
        <p14:creationId xmlns:p14="http://schemas.microsoft.com/office/powerpoint/2010/main" val="24482745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340360" y="1812290"/>
            <a:ext cx="4870450" cy="2418715"/>
            <a:chOff x="1410" y="2622"/>
            <a:chExt cx="14068" cy="6268"/>
          </a:xfrm>
        </p:grpSpPr>
        <p:sp>
          <p:nvSpPr>
            <p:cNvPr id="2" name="圆角矩形 1"/>
            <p:cNvSpPr/>
            <p:nvPr/>
          </p:nvSpPr>
          <p:spPr>
            <a:xfrm>
              <a:off x="1410" y="5182"/>
              <a:ext cx="6077" cy="1164"/>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tx1"/>
                  </a:solidFill>
                  <a:latin typeface="微软雅黑" panose="020B0503020204020204" pitchFamily="34" charset="-122"/>
                  <a:ea typeface="微软雅黑" panose="020B0503020204020204" pitchFamily="34" charset="-122"/>
                </a:rPr>
                <a:t>近代中国的四次群架</a:t>
              </a:r>
            </a:p>
          </p:txBody>
        </p:sp>
        <p:sp>
          <p:nvSpPr>
            <p:cNvPr id="4" name="左大括号 3"/>
            <p:cNvSpPr/>
            <p:nvPr/>
          </p:nvSpPr>
          <p:spPr>
            <a:xfrm>
              <a:off x="7665" y="2801"/>
              <a:ext cx="1520" cy="5926"/>
            </a:xfrm>
            <a:prstGeom prst="leftBrace">
              <a:avLst/>
            </a:prstGeom>
            <a:ln w="15875">
              <a:solidFill>
                <a:srgbClr val="323C3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000">
                <a:solidFill>
                  <a:schemeClr val="tx1"/>
                </a:solidFill>
              </a:endParaRPr>
            </a:p>
          </p:txBody>
        </p:sp>
        <p:sp>
          <p:nvSpPr>
            <p:cNvPr id="5" name="圆角矩形 4"/>
            <p:cNvSpPr/>
            <p:nvPr/>
          </p:nvSpPr>
          <p:spPr>
            <a:xfrm>
              <a:off x="9402" y="2622"/>
              <a:ext cx="6077" cy="911"/>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a:solidFill>
                    <a:schemeClr val="tx1"/>
                  </a:solidFill>
                  <a:latin typeface="微软雅黑" panose="020B0503020204020204" pitchFamily="34" charset="-122"/>
                  <a:ea typeface="微软雅黑" panose="020B0503020204020204" pitchFamily="34" charset="-122"/>
                </a:rPr>
                <a:t>第一次鸦片战争</a:t>
              </a:r>
            </a:p>
          </p:txBody>
        </p:sp>
        <p:sp>
          <p:nvSpPr>
            <p:cNvPr id="6" name="圆角矩形 5"/>
            <p:cNvSpPr/>
            <p:nvPr/>
          </p:nvSpPr>
          <p:spPr>
            <a:xfrm>
              <a:off x="9402" y="4417"/>
              <a:ext cx="6077" cy="876"/>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lumMod val="75000"/>
                    </a:schemeClr>
                  </a:solidFill>
                  <a:latin typeface="微软雅黑" panose="020B0503020204020204" pitchFamily="34" charset="-122"/>
                  <a:ea typeface="微软雅黑" panose="020B0503020204020204" pitchFamily="34" charset="-122"/>
                </a:rPr>
                <a:t>第二次鸦片战争</a:t>
              </a:r>
            </a:p>
          </p:txBody>
        </p:sp>
        <p:sp>
          <p:nvSpPr>
            <p:cNvPr id="7" name="圆角矩形 6"/>
            <p:cNvSpPr/>
            <p:nvPr/>
          </p:nvSpPr>
          <p:spPr>
            <a:xfrm>
              <a:off x="9402" y="6197"/>
              <a:ext cx="6077" cy="89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lumMod val="75000"/>
                    </a:schemeClr>
                  </a:solidFill>
                  <a:latin typeface="微软雅黑" panose="020B0503020204020204" pitchFamily="34" charset="-122"/>
                  <a:ea typeface="微软雅黑" panose="020B0503020204020204" pitchFamily="34" charset="-122"/>
                </a:rPr>
                <a:t>洋务运动</a:t>
              </a:r>
            </a:p>
          </p:txBody>
        </p:sp>
        <p:sp>
          <p:nvSpPr>
            <p:cNvPr id="8" name="圆角矩形 7"/>
            <p:cNvSpPr/>
            <p:nvPr/>
          </p:nvSpPr>
          <p:spPr>
            <a:xfrm>
              <a:off x="9402" y="7996"/>
              <a:ext cx="6077" cy="89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lumMod val="75000"/>
                    </a:schemeClr>
                  </a:solidFill>
                  <a:latin typeface="微软雅黑" panose="020B0503020204020204" pitchFamily="34" charset="-122"/>
                  <a:ea typeface="微软雅黑" panose="020B0503020204020204" pitchFamily="34" charset="-122"/>
                </a:rPr>
                <a:t>戊戌变法</a:t>
              </a:r>
            </a:p>
          </p:txBody>
        </p:sp>
      </p:grpSp>
      <p:sp>
        <p:nvSpPr>
          <p:cNvPr id="15"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grpSp>
        <p:nvGrpSpPr>
          <p:cNvPr id="10" name="组合 9"/>
          <p:cNvGrpSpPr/>
          <p:nvPr/>
        </p:nvGrpSpPr>
        <p:grpSpPr>
          <a:xfrm>
            <a:off x="5309235" y="12065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6308" y="200"/>
                <a:ext cx="2050"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914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18%</a:t>
              </a:r>
            </a:p>
          </p:txBody>
        </p:sp>
      </p:grpSp>
    </p:spTree>
    <p:custDataLst>
      <p:tags r:id="rId2"/>
    </p:custData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382905" y="1812290"/>
            <a:ext cx="4827905" cy="3371850"/>
            <a:chOff x="1410" y="2622"/>
            <a:chExt cx="14068" cy="6268"/>
          </a:xfrm>
        </p:grpSpPr>
        <p:sp>
          <p:nvSpPr>
            <p:cNvPr id="2" name="圆角矩形 1"/>
            <p:cNvSpPr/>
            <p:nvPr/>
          </p:nvSpPr>
          <p:spPr>
            <a:xfrm>
              <a:off x="1410" y="5182"/>
              <a:ext cx="6077" cy="1164"/>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tx1"/>
                  </a:solidFill>
                  <a:latin typeface="微软雅黑" panose="020B0503020204020204" pitchFamily="34" charset="-122"/>
                  <a:ea typeface="微软雅黑" panose="020B0503020204020204" pitchFamily="34" charset="-122"/>
                </a:rPr>
                <a:t>近代中国的四次群架</a:t>
              </a:r>
            </a:p>
          </p:txBody>
        </p:sp>
        <p:sp>
          <p:nvSpPr>
            <p:cNvPr id="4" name="左大括号 3"/>
            <p:cNvSpPr/>
            <p:nvPr/>
          </p:nvSpPr>
          <p:spPr>
            <a:xfrm>
              <a:off x="7665" y="2801"/>
              <a:ext cx="1520" cy="5926"/>
            </a:xfrm>
            <a:prstGeom prst="leftBrace">
              <a:avLst/>
            </a:prstGeom>
            <a:ln w="15875">
              <a:solidFill>
                <a:srgbClr val="323C3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000">
                <a:solidFill>
                  <a:schemeClr val="tx1"/>
                </a:solidFill>
              </a:endParaRPr>
            </a:p>
          </p:txBody>
        </p:sp>
        <p:sp>
          <p:nvSpPr>
            <p:cNvPr id="5" name="圆角矩形 4"/>
            <p:cNvSpPr/>
            <p:nvPr/>
          </p:nvSpPr>
          <p:spPr>
            <a:xfrm>
              <a:off x="9402" y="2622"/>
              <a:ext cx="6077" cy="911"/>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a:solidFill>
                    <a:schemeClr val="tx1"/>
                  </a:solidFill>
                  <a:latin typeface="微软雅黑" panose="020B0503020204020204" pitchFamily="34" charset="-122"/>
                  <a:ea typeface="微软雅黑" panose="020B0503020204020204" pitchFamily="34" charset="-122"/>
                </a:rPr>
                <a:t>第一次鸦片战争</a:t>
              </a:r>
            </a:p>
          </p:txBody>
        </p:sp>
        <p:sp>
          <p:nvSpPr>
            <p:cNvPr id="6" name="圆角矩形 5"/>
            <p:cNvSpPr/>
            <p:nvPr/>
          </p:nvSpPr>
          <p:spPr>
            <a:xfrm>
              <a:off x="9402" y="4417"/>
              <a:ext cx="6077" cy="876"/>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lumMod val="75000"/>
                    </a:schemeClr>
                  </a:solidFill>
                  <a:latin typeface="微软雅黑" panose="020B0503020204020204" pitchFamily="34" charset="-122"/>
                  <a:ea typeface="微软雅黑" panose="020B0503020204020204" pitchFamily="34" charset="-122"/>
                </a:rPr>
                <a:t>第二次鸦片战争</a:t>
              </a:r>
            </a:p>
          </p:txBody>
        </p:sp>
        <p:sp>
          <p:nvSpPr>
            <p:cNvPr id="7" name="圆角矩形 6"/>
            <p:cNvSpPr/>
            <p:nvPr/>
          </p:nvSpPr>
          <p:spPr>
            <a:xfrm>
              <a:off x="9402" y="6197"/>
              <a:ext cx="6077" cy="89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lumMod val="75000"/>
                    </a:schemeClr>
                  </a:solidFill>
                  <a:latin typeface="微软雅黑" panose="020B0503020204020204" pitchFamily="34" charset="-122"/>
                  <a:ea typeface="微软雅黑" panose="020B0503020204020204" pitchFamily="34" charset="-122"/>
                </a:rPr>
                <a:t>洋务运动</a:t>
              </a:r>
            </a:p>
          </p:txBody>
        </p:sp>
        <p:sp>
          <p:nvSpPr>
            <p:cNvPr id="8" name="圆角矩形 7"/>
            <p:cNvSpPr/>
            <p:nvPr/>
          </p:nvSpPr>
          <p:spPr>
            <a:xfrm>
              <a:off x="9402" y="7996"/>
              <a:ext cx="6077" cy="89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lumMod val="75000"/>
                    </a:schemeClr>
                  </a:solidFill>
                  <a:latin typeface="微软雅黑" panose="020B0503020204020204" pitchFamily="34" charset="-122"/>
                  <a:ea typeface="微软雅黑" panose="020B0503020204020204" pitchFamily="34" charset="-122"/>
                </a:rPr>
                <a:t>戊戌变法</a:t>
              </a:r>
            </a:p>
          </p:txBody>
        </p:sp>
      </p:grpSp>
      <p:sp>
        <p:nvSpPr>
          <p:cNvPr id="9" name="内容占位符 8"/>
          <p:cNvSpPr>
            <a:spLocks noGrp="1"/>
          </p:cNvSpPr>
          <p:nvPr>
            <p:ph idx="1"/>
          </p:nvPr>
        </p:nvSpPr>
        <p:spPr>
          <a:xfrm>
            <a:off x="5636895" y="1494155"/>
            <a:ext cx="5948680" cy="3575050"/>
          </a:xfrm>
        </p:spPr>
        <p:txBody>
          <a:bodyPr>
            <a:noAutofit/>
          </a:bodyPr>
          <a:lstStyle/>
          <a:p>
            <a:pPr marL="0" indent="0" algn="l">
              <a:lnSpc>
                <a:spcPct val="150000"/>
              </a:lnSpc>
              <a:buNone/>
            </a:pPr>
            <a:r>
              <a:rPr lang="zh-CN" altLang="en-US" sz="2400">
                <a:sym typeface="+mn-ea"/>
              </a:rPr>
              <a:t>时间：</a:t>
            </a:r>
            <a:r>
              <a:rPr lang="en-US" altLang="zh-CN" sz="2400">
                <a:sym typeface="+mn-ea"/>
              </a:rPr>
              <a:t>1840至1842</a:t>
            </a:r>
            <a:r>
              <a:rPr lang="zh-CN" altLang="en-US" sz="2400">
                <a:sym typeface="+mn-ea"/>
              </a:rPr>
              <a:t>年</a:t>
            </a:r>
          </a:p>
          <a:p>
            <a:pPr marL="0" indent="0" algn="l">
              <a:lnSpc>
                <a:spcPct val="150000"/>
              </a:lnSpc>
              <a:buNone/>
            </a:pPr>
            <a:r>
              <a:rPr lang="zh-CN" altLang="en-US" sz="2400">
                <a:sym typeface="+mn-ea"/>
              </a:rPr>
              <a:t>结果：</a:t>
            </a:r>
            <a:r>
              <a:rPr lang="zh-CN" altLang="en-US" sz="2400"/>
              <a:t>失败</a:t>
            </a:r>
            <a:r>
              <a:rPr lang="en-US" altLang="zh-CN" sz="2400"/>
              <a:t>——</a:t>
            </a:r>
            <a:r>
              <a:rPr lang="zh-CN" altLang="en-US" sz="2400"/>
              <a:t>《南京条约》</a:t>
            </a:r>
          </a:p>
          <a:p>
            <a:pPr marL="0" indent="0" algn="l">
              <a:lnSpc>
                <a:spcPct val="150000"/>
              </a:lnSpc>
              <a:buNone/>
            </a:pPr>
            <a:r>
              <a:rPr lang="en-US" altLang="zh-CN" sz="2400"/>
              <a:t>原因：英国要求打开中国市场</a:t>
            </a:r>
          </a:p>
          <a:p>
            <a:pPr marL="0" indent="0" algn="l">
              <a:lnSpc>
                <a:spcPct val="150000"/>
              </a:lnSpc>
              <a:buNone/>
            </a:pPr>
            <a:r>
              <a:rPr lang="zh-CN" altLang="en-US" sz="2400"/>
              <a:t>导火索：</a:t>
            </a:r>
            <a:r>
              <a:rPr lang="en-US" altLang="zh-CN" sz="2400"/>
              <a:t>虎门</a:t>
            </a:r>
            <a:r>
              <a:rPr lang="zh-CN" altLang="en-US" sz="2400"/>
              <a:t>销烟</a:t>
            </a:r>
            <a:endParaRPr lang="en-US" altLang="zh-CN" sz="2400"/>
          </a:p>
          <a:p>
            <a:pPr marL="0" indent="0" algn="l">
              <a:lnSpc>
                <a:spcPct val="150000"/>
              </a:lnSpc>
              <a:buNone/>
            </a:pPr>
            <a:r>
              <a:rPr lang="en-US" altLang="zh-CN" sz="2400"/>
              <a:t>影响：中国从此沦为半殖民地半封建社会</a:t>
            </a:r>
          </a:p>
        </p:txBody>
      </p:sp>
      <p:sp>
        <p:nvSpPr>
          <p:cNvPr id="11" name="圆角矩形 10"/>
          <p:cNvSpPr/>
          <p:nvPr/>
        </p:nvSpPr>
        <p:spPr>
          <a:xfrm>
            <a:off x="5521642" y="1344759"/>
            <a:ext cx="6179185" cy="3689350"/>
          </a:xfrm>
          <a:prstGeom prst="roundRect">
            <a:avLst/>
          </a:prstGeom>
          <a:solidFill>
            <a:srgbClr val="000000">
              <a:alpha val="0"/>
            </a:srgb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连接符 13"/>
          <p:cNvCxnSpPr/>
          <p:nvPr/>
        </p:nvCxnSpPr>
        <p:spPr>
          <a:xfrm>
            <a:off x="5191760" y="2057400"/>
            <a:ext cx="330200" cy="0"/>
          </a:xfrm>
          <a:prstGeom prst="line">
            <a:avLst/>
          </a:prstGeom>
          <a:ln w="19050">
            <a:solidFill>
              <a:srgbClr val="0D1114"/>
            </a:solidFill>
          </a:ln>
        </p:spPr>
        <p:style>
          <a:lnRef idx="1">
            <a:schemeClr val="accent1"/>
          </a:lnRef>
          <a:fillRef idx="0">
            <a:schemeClr val="accent1"/>
          </a:fillRef>
          <a:effectRef idx="0">
            <a:schemeClr val="accent1"/>
          </a:effectRef>
          <a:fontRef idx="minor">
            <a:schemeClr val="tx1"/>
          </a:fontRef>
        </p:style>
      </p:cxnSp>
      <p:sp>
        <p:nvSpPr>
          <p:cNvPr id="15"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grpSp>
        <p:nvGrpSpPr>
          <p:cNvPr id="10" name="组合 9"/>
          <p:cNvGrpSpPr/>
          <p:nvPr/>
        </p:nvGrpSpPr>
        <p:grpSpPr>
          <a:xfrm>
            <a:off x="5210810"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6308" y="200"/>
                <a:ext cx="2050"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914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20%</a:t>
              </a:r>
            </a:p>
          </p:txBody>
        </p:sp>
      </p:grpSp>
      <p:sp>
        <p:nvSpPr>
          <p:cNvPr id="16" name="文本框 15"/>
          <p:cNvSpPr txBox="1"/>
          <p:nvPr/>
        </p:nvSpPr>
        <p:spPr>
          <a:xfrm>
            <a:off x="9594937" y="2302359"/>
            <a:ext cx="1990638" cy="400110"/>
          </a:xfrm>
          <a:prstGeom prst="rect">
            <a:avLst/>
          </a:prstGeom>
          <a:noFill/>
        </p:spPr>
        <p:txBody>
          <a:bodyPr wrap="square" rtlCol="0">
            <a:spAutoFit/>
          </a:bodyPr>
          <a:lstStyle/>
          <a:p>
            <a:r>
              <a:rPr lang="zh-CN" altLang="en-US" sz="2000" dirty="0">
                <a:solidFill>
                  <a:srgbClr val="FF0000"/>
                </a:solidFill>
              </a:rPr>
              <a:t>割香港岛给英国</a:t>
            </a:r>
          </a:p>
        </p:txBody>
      </p:sp>
    </p:spTree>
    <p:custDataLst>
      <p:tags r:id="rId2"/>
    </p:custData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sp>
        <p:nvSpPr>
          <p:cNvPr id="3" name="文本框 2"/>
          <p:cNvSpPr txBox="1"/>
          <p:nvPr/>
        </p:nvSpPr>
        <p:spPr>
          <a:xfrm>
            <a:off x="4373880" y="2580640"/>
            <a:ext cx="3444240" cy="1198880"/>
          </a:xfrm>
          <a:prstGeom prst="rect">
            <a:avLst/>
          </a:prstGeom>
          <a:noFill/>
        </p:spPr>
        <p:txBody>
          <a:bodyPr wrap="square" rtlCol="0" anchor="t">
            <a:spAutoFit/>
          </a:bodyPr>
          <a:lstStyle/>
          <a:p>
            <a:pPr marL="0" indent="0" algn="l">
              <a:lnSpc>
                <a:spcPct val="150000"/>
              </a:lnSpc>
              <a:buNone/>
            </a:pPr>
            <a:r>
              <a:rPr lang="zh-CN" altLang="en-US" sz="4800">
                <a:ea typeface="方正启体简体" panose="03000509000000000000" charset="-122"/>
                <a:sym typeface="+mn-ea"/>
              </a:rPr>
              <a:t>随堂考时间</a:t>
            </a:r>
          </a:p>
        </p:txBody>
      </p:sp>
      <p:grpSp>
        <p:nvGrpSpPr>
          <p:cNvPr id="4" name="组合 3"/>
          <p:cNvGrpSpPr/>
          <p:nvPr/>
        </p:nvGrpSpPr>
        <p:grpSpPr>
          <a:xfrm>
            <a:off x="5003165"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308" y="200"/>
                <a:ext cx="211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矩形 5"/>
            <p:cNvSpPr/>
            <p:nvPr/>
          </p:nvSpPr>
          <p:spPr>
            <a:xfrm>
              <a:off x="914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24%</a:t>
              </a:r>
            </a:p>
          </p:txBody>
        </p:sp>
      </p:gr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标题 1"/>
          <p:cNvSpPr>
            <a:spLocks noGrp="1"/>
          </p:cNvSpPr>
          <p:nvPr>
            <p:ph type="ctrTitle"/>
            <p:custDataLst>
              <p:tags r:id="rId3"/>
            </p:custDataLst>
          </p:nvPr>
        </p:nvSpPr>
        <p:spPr>
          <a:xfrm>
            <a:off x="1277620" y="1854200"/>
            <a:ext cx="9808210" cy="1656080"/>
          </a:xfrm>
        </p:spPr>
        <p:txBody>
          <a:bodyPr>
            <a:noAutofit/>
          </a:bodyPr>
          <a:lstStyle/>
          <a:p>
            <a:r>
              <a:rPr lang="zh-CN" altLang="en-US" sz="5400" dirty="0">
                <a:solidFill>
                  <a:schemeClr val="bg1"/>
                </a:solidFill>
              </a:rPr>
              <a:t>但是，仍然有人不来听课</a:t>
            </a:r>
            <a:endParaRPr lang="zh-CN" altLang="zh-CN" sz="5400" dirty="0">
              <a:solidFill>
                <a:schemeClr val="bg1"/>
              </a:solidFill>
            </a:endParaRPr>
          </a:p>
        </p:txBody>
      </p:sp>
    </p:spTree>
    <p:custDataLst>
      <p:tags r:id="rId2"/>
    </p:custData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080895" y="1902460"/>
            <a:ext cx="8945880" cy="3322955"/>
          </a:xfrm>
          <a:prstGeom prst="rect">
            <a:avLst/>
          </a:prstGeom>
          <a:noFill/>
        </p:spPr>
        <p:txBody>
          <a:bodyPr wrap="square" rtlCol="0" anchor="t">
            <a:spAutoFit/>
          </a:bodyPr>
          <a:lstStyle/>
          <a:p>
            <a:pPr marL="0" indent="0" algn="l">
              <a:lnSpc>
                <a:spcPct val="150000"/>
              </a:lnSpc>
              <a:buNone/>
            </a:pPr>
            <a:r>
              <a:rPr lang="en-US" altLang="zh-CN" sz="2800">
                <a:ea typeface="方正启体简体" panose="03000509000000000000" charset="-122"/>
                <a:sym typeface="+mn-ea"/>
              </a:rPr>
              <a:t>1840年鸦片战争后，中国社会的性质是（ ）</a:t>
            </a:r>
          </a:p>
          <a:p>
            <a:pPr marL="0" indent="0" algn="l">
              <a:lnSpc>
                <a:spcPct val="150000"/>
              </a:lnSpc>
              <a:buNone/>
            </a:pPr>
            <a:r>
              <a:rPr lang="en-US" altLang="zh-CN" sz="2800">
                <a:ea typeface="方正启体简体" panose="03000509000000000000" charset="-122"/>
                <a:sym typeface="+mn-ea"/>
              </a:rPr>
              <a:t>A:奴隶社会</a:t>
            </a:r>
          </a:p>
          <a:p>
            <a:pPr marL="0" indent="0" algn="l">
              <a:lnSpc>
                <a:spcPct val="150000"/>
              </a:lnSpc>
              <a:buNone/>
            </a:pPr>
            <a:r>
              <a:rPr lang="en-US" altLang="zh-CN" sz="2800">
                <a:ea typeface="方正启体简体" panose="03000509000000000000" charset="-122"/>
                <a:sym typeface="+mn-ea"/>
              </a:rPr>
              <a:t>B:封建社会</a:t>
            </a:r>
          </a:p>
          <a:p>
            <a:pPr marL="0" indent="0" algn="l">
              <a:lnSpc>
                <a:spcPct val="150000"/>
              </a:lnSpc>
              <a:buNone/>
            </a:pPr>
            <a:r>
              <a:rPr lang="en-US" altLang="zh-CN" sz="2800">
                <a:ea typeface="方正启体简体" panose="03000509000000000000" charset="-122"/>
                <a:sym typeface="+mn-ea"/>
              </a:rPr>
              <a:t>C:半殖民地半封建社会</a:t>
            </a:r>
          </a:p>
          <a:p>
            <a:pPr marL="0" indent="0" algn="l">
              <a:lnSpc>
                <a:spcPct val="150000"/>
              </a:lnSpc>
              <a:buNone/>
            </a:pPr>
            <a:r>
              <a:rPr lang="en-US" altLang="zh-CN" sz="2800">
                <a:ea typeface="方正启体简体" panose="03000509000000000000" charset="-122"/>
                <a:sym typeface="+mn-ea"/>
              </a:rPr>
              <a:t>D:资本主义社会</a:t>
            </a:r>
          </a:p>
        </p:txBody>
      </p:sp>
      <p:sp>
        <p:nvSpPr>
          <p:cNvPr id="5" name="文本框 4"/>
          <p:cNvSpPr txBox="1"/>
          <p:nvPr/>
        </p:nvSpPr>
        <p:spPr>
          <a:xfrm>
            <a:off x="829310" y="966470"/>
            <a:ext cx="2846705" cy="583565"/>
          </a:xfrm>
          <a:prstGeom prst="rect">
            <a:avLst/>
          </a:prstGeom>
          <a:noFill/>
        </p:spPr>
        <p:txBody>
          <a:bodyPr wrap="square" rtlCol="0">
            <a:spAutoFit/>
          </a:bodyPr>
          <a:lstStyle/>
          <a:p>
            <a:r>
              <a:rPr lang="zh-CN" altLang="en-US" sz="3200"/>
              <a:t>【</a:t>
            </a:r>
            <a:r>
              <a:rPr lang="en-US" altLang="zh-CN" sz="3200"/>
              <a:t>1301</a:t>
            </a:r>
            <a:r>
              <a:rPr lang="zh-CN" altLang="en-US" sz="3200"/>
              <a:t>真题】</a:t>
            </a:r>
          </a:p>
        </p:txBody>
      </p:sp>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grpSp>
        <p:nvGrpSpPr>
          <p:cNvPr id="2" name="组合 1"/>
          <p:cNvGrpSpPr/>
          <p:nvPr/>
        </p:nvGrpSpPr>
        <p:grpSpPr>
          <a:xfrm>
            <a:off x="4832985"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6308" y="200"/>
                <a:ext cx="211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矩形 5"/>
            <p:cNvSpPr/>
            <p:nvPr/>
          </p:nvSpPr>
          <p:spPr>
            <a:xfrm>
              <a:off x="914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22%</a:t>
              </a:r>
            </a:p>
          </p:txBody>
        </p:sp>
      </p:grpSp>
    </p:spTree>
    <p:custDataLst>
      <p:tags r:id="rId1"/>
    </p:custData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080895" y="1902460"/>
            <a:ext cx="8945880" cy="3322955"/>
          </a:xfrm>
          <a:prstGeom prst="rect">
            <a:avLst/>
          </a:prstGeom>
          <a:noFill/>
        </p:spPr>
        <p:txBody>
          <a:bodyPr wrap="square" rtlCol="0" anchor="t">
            <a:spAutoFit/>
          </a:bodyPr>
          <a:lstStyle/>
          <a:p>
            <a:pPr marL="0" indent="0" algn="l">
              <a:lnSpc>
                <a:spcPct val="150000"/>
              </a:lnSpc>
              <a:buNone/>
            </a:pPr>
            <a:r>
              <a:rPr lang="en-US" altLang="zh-CN" sz="2800" dirty="0">
                <a:ea typeface="方正启体简体" panose="03000509000000000000" charset="-122"/>
                <a:sym typeface="+mn-ea"/>
              </a:rPr>
              <a:t>1840年鸦片战争后，中国社会的性质是（ C）</a:t>
            </a:r>
          </a:p>
          <a:p>
            <a:pPr marL="0" indent="0" algn="l">
              <a:lnSpc>
                <a:spcPct val="150000"/>
              </a:lnSpc>
              <a:buNone/>
            </a:pPr>
            <a:r>
              <a:rPr lang="en-US" altLang="zh-CN" sz="2800" dirty="0">
                <a:ea typeface="方正启体简体" panose="03000509000000000000" charset="-122"/>
                <a:sym typeface="+mn-ea"/>
              </a:rPr>
              <a:t>A:奴隶社会</a:t>
            </a:r>
          </a:p>
          <a:p>
            <a:pPr marL="0" indent="0" algn="l">
              <a:lnSpc>
                <a:spcPct val="150000"/>
              </a:lnSpc>
              <a:buNone/>
            </a:pPr>
            <a:r>
              <a:rPr lang="en-US" altLang="zh-CN" sz="2800" dirty="0">
                <a:ea typeface="方正启体简体" panose="03000509000000000000" charset="-122"/>
                <a:sym typeface="+mn-ea"/>
              </a:rPr>
              <a:t>B:封建社会</a:t>
            </a:r>
          </a:p>
          <a:p>
            <a:pPr marL="0" indent="0" algn="l">
              <a:lnSpc>
                <a:spcPct val="150000"/>
              </a:lnSpc>
              <a:buNone/>
            </a:pPr>
            <a:r>
              <a:rPr lang="en-US" altLang="zh-CN" sz="2800" dirty="0">
                <a:solidFill>
                  <a:srgbClr val="FF0000"/>
                </a:solidFill>
                <a:ea typeface="方正启体简体" panose="03000509000000000000" charset="-122"/>
                <a:sym typeface="+mn-ea"/>
              </a:rPr>
              <a:t>C:半殖民地半封建社会</a:t>
            </a:r>
          </a:p>
          <a:p>
            <a:pPr marL="0" indent="0" algn="l">
              <a:lnSpc>
                <a:spcPct val="150000"/>
              </a:lnSpc>
              <a:buNone/>
            </a:pPr>
            <a:r>
              <a:rPr lang="en-US" altLang="zh-CN" sz="2800" dirty="0">
                <a:ea typeface="方正启体简体" panose="03000509000000000000" charset="-122"/>
                <a:sym typeface="+mn-ea"/>
              </a:rPr>
              <a:t>D:资本主义社会</a:t>
            </a:r>
          </a:p>
        </p:txBody>
      </p:sp>
      <p:sp>
        <p:nvSpPr>
          <p:cNvPr id="5" name="文本框 4"/>
          <p:cNvSpPr txBox="1"/>
          <p:nvPr/>
        </p:nvSpPr>
        <p:spPr>
          <a:xfrm>
            <a:off x="829310" y="966470"/>
            <a:ext cx="2846705" cy="583565"/>
          </a:xfrm>
          <a:prstGeom prst="rect">
            <a:avLst/>
          </a:prstGeom>
          <a:noFill/>
        </p:spPr>
        <p:txBody>
          <a:bodyPr wrap="square" rtlCol="0">
            <a:spAutoFit/>
          </a:bodyPr>
          <a:lstStyle/>
          <a:p>
            <a:r>
              <a:rPr lang="zh-CN" altLang="en-US" sz="3200"/>
              <a:t>【</a:t>
            </a:r>
            <a:r>
              <a:rPr lang="en-US" altLang="zh-CN" sz="3200"/>
              <a:t>1301</a:t>
            </a:r>
            <a:r>
              <a:rPr lang="zh-CN" altLang="en-US" sz="3200"/>
              <a:t>真题】</a:t>
            </a:r>
          </a:p>
        </p:txBody>
      </p:sp>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grpSp>
        <p:nvGrpSpPr>
          <p:cNvPr id="2" name="组合 1"/>
          <p:cNvGrpSpPr/>
          <p:nvPr/>
        </p:nvGrpSpPr>
        <p:grpSpPr>
          <a:xfrm>
            <a:off x="4832985"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6308" y="200"/>
                <a:ext cx="211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矩形 5"/>
            <p:cNvSpPr/>
            <p:nvPr/>
          </p:nvSpPr>
          <p:spPr>
            <a:xfrm>
              <a:off x="914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22%</a:t>
              </a:r>
            </a:p>
          </p:txBody>
        </p:sp>
      </p:grpSp>
    </p:spTree>
    <p:custDataLst>
      <p:tags r:id="rId1"/>
    </p:custDataLst>
    <p:extLst>
      <p:ext uri="{BB962C8B-B14F-4D97-AF65-F5344CB8AC3E}">
        <p14:creationId xmlns:p14="http://schemas.microsoft.com/office/powerpoint/2010/main" val="417974372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080895" y="1209040"/>
            <a:ext cx="8945880" cy="3970318"/>
          </a:xfrm>
          <a:prstGeom prst="rect">
            <a:avLst/>
          </a:prstGeom>
          <a:noFill/>
        </p:spPr>
        <p:txBody>
          <a:bodyPr wrap="square" rtlCol="0" anchor="t">
            <a:spAutoFit/>
          </a:bodyPr>
          <a:lstStyle/>
          <a:p>
            <a:pPr marL="0" indent="0" algn="l">
              <a:lnSpc>
                <a:spcPct val="150000"/>
              </a:lnSpc>
              <a:buNone/>
            </a:pPr>
            <a:endParaRPr lang="en-US" altLang="zh-CN" sz="2800" dirty="0">
              <a:ea typeface="方正启体简体" panose="03000509000000000000" charset="-122"/>
              <a:sym typeface="+mn-ea"/>
            </a:endParaRPr>
          </a:p>
          <a:p>
            <a:pPr marL="0" indent="0" algn="l">
              <a:lnSpc>
                <a:spcPct val="150000"/>
              </a:lnSpc>
              <a:buNone/>
            </a:pPr>
            <a:r>
              <a:rPr lang="en-US" altLang="zh-CN" sz="2800" dirty="0">
                <a:ea typeface="方正启体简体" panose="03000509000000000000" charset="-122"/>
                <a:sym typeface="+mn-ea"/>
              </a:rPr>
              <a:t>​</a:t>
            </a:r>
            <a:r>
              <a:rPr lang="zh-CN" altLang="en-US" sz="2800" dirty="0">
                <a:ea typeface="方正启体简体" panose="03000509000000000000" charset="-122"/>
                <a:sym typeface="+mn-ea"/>
              </a:rPr>
              <a:t>第一次将香港岛割让给英国的条约是</a:t>
            </a:r>
            <a:r>
              <a:rPr lang="en-US" altLang="zh-CN" sz="2800" dirty="0">
                <a:ea typeface="方正启体简体" panose="03000509000000000000" charset="-122"/>
                <a:sym typeface="+mn-ea"/>
              </a:rPr>
              <a:t>（ ）</a:t>
            </a:r>
          </a:p>
          <a:p>
            <a:pPr marL="0" indent="0" algn="l">
              <a:lnSpc>
                <a:spcPct val="150000"/>
              </a:lnSpc>
              <a:buNone/>
            </a:pPr>
            <a:r>
              <a:rPr lang="en-US" altLang="zh-CN" sz="2800" dirty="0">
                <a:ea typeface="方正启体简体" panose="03000509000000000000" charset="-122"/>
                <a:sym typeface="+mn-ea"/>
              </a:rPr>
              <a:t>A:《</a:t>
            </a:r>
            <a:r>
              <a:rPr lang="zh-CN" altLang="en-US" sz="2800" dirty="0">
                <a:ea typeface="方正启体简体" panose="03000509000000000000" charset="-122"/>
                <a:sym typeface="+mn-ea"/>
              </a:rPr>
              <a:t>马关条约</a:t>
            </a:r>
            <a:r>
              <a:rPr lang="en-US" altLang="zh-CN" sz="2800" dirty="0">
                <a:ea typeface="方正启体简体" panose="03000509000000000000" charset="-122"/>
                <a:sym typeface="+mn-ea"/>
              </a:rPr>
              <a:t>》</a:t>
            </a:r>
          </a:p>
          <a:p>
            <a:pPr marL="0" indent="0" algn="l">
              <a:lnSpc>
                <a:spcPct val="150000"/>
              </a:lnSpc>
              <a:buNone/>
            </a:pPr>
            <a:r>
              <a:rPr lang="en-US" altLang="zh-CN" sz="2800" dirty="0">
                <a:ea typeface="方正启体简体" panose="03000509000000000000" charset="-122"/>
                <a:sym typeface="+mn-ea"/>
              </a:rPr>
              <a:t>B:《</a:t>
            </a:r>
            <a:r>
              <a:rPr lang="zh-CN" altLang="en-US" sz="2800" dirty="0">
                <a:ea typeface="方正启体简体" panose="03000509000000000000" charset="-122"/>
                <a:sym typeface="+mn-ea"/>
              </a:rPr>
              <a:t>天津条约</a:t>
            </a:r>
            <a:r>
              <a:rPr lang="en-US" altLang="zh-CN" sz="2800" dirty="0">
                <a:ea typeface="方正启体简体" panose="03000509000000000000" charset="-122"/>
                <a:sym typeface="+mn-ea"/>
              </a:rPr>
              <a:t>》</a:t>
            </a:r>
          </a:p>
          <a:p>
            <a:pPr marL="0" indent="0" algn="l">
              <a:lnSpc>
                <a:spcPct val="150000"/>
              </a:lnSpc>
              <a:buNone/>
            </a:pPr>
            <a:r>
              <a:rPr lang="en-US" altLang="zh-CN" sz="2800" dirty="0">
                <a:ea typeface="方正启体简体" panose="03000509000000000000" charset="-122"/>
                <a:sym typeface="+mn-ea"/>
              </a:rPr>
              <a:t>C:《</a:t>
            </a:r>
            <a:r>
              <a:rPr lang="zh-CN" altLang="en-US" sz="2800" dirty="0">
                <a:ea typeface="方正启体简体" panose="03000509000000000000" charset="-122"/>
                <a:sym typeface="+mn-ea"/>
              </a:rPr>
              <a:t>北京条约</a:t>
            </a:r>
            <a:r>
              <a:rPr lang="en-US" altLang="zh-CN" sz="2800" dirty="0">
                <a:ea typeface="方正启体简体" panose="03000509000000000000" charset="-122"/>
                <a:sym typeface="+mn-ea"/>
              </a:rPr>
              <a:t>》</a:t>
            </a:r>
          </a:p>
          <a:p>
            <a:pPr marL="0" indent="0" algn="l">
              <a:lnSpc>
                <a:spcPct val="150000"/>
              </a:lnSpc>
              <a:buNone/>
            </a:pPr>
            <a:r>
              <a:rPr lang="en-US" altLang="zh-CN" sz="2800" dirty="0">
                <a:ea typeface="方正启体简体" panose="03000509000000000000" charset="-122"/>
                <a:sym typeface="+mn-ea"/>
              </a:rPr>
              <a:t>D:《</a:t>
            </a:r>
            <a:r>
              <a:rPr lang="zh-CN" altLang="en-US" sz="2800" dirty="0">
                <a:ea typeface="方正启体简体" panose="03000509000000000000" charset="-122"/>
                <a:sym typeface="+mn-ea"/>
              </a:rPr>
              <a:t>南京条约</a:t>
            </a:r>
            <a:r>
              <a:rPr lang="en-US" altLang="zh-CN" sz="2800" dirty="0">
                <a:ea typeface="方正启体简体" panose="03000509000000000000" charset="-122"/>
                <a:sym typeface="+mn-ea"/>
              </a:rPr>
              <a:t>》</a:t>
            </a:r>
          </a:p>
        </p:txBody>
      </p:sp>
      <p:sp>
        <p:nvSpPr>
          <p:cNvPr id="2" name="文本框 1"/>
          <p:cNvSpPr txBox="1"/>
          <p:nvPr/>
        </p:nvSpPr>
        <p:spPr>
          <a:xfrm>
            <a:off x="815340" y="1083945"/>
            <a:ext cx="2846705" cy="583565"/>
          </a:xfrm>
          <a:prstGeom prst="rect">
            <a:avLst/>
          </a:prstGeom>
          <a:noFill/>
        </p:spPr>
        <p:txBody>
          <a:bodyPr wrap="square" rtlCol="0">
            <a:spAutoFit/>
          </a:bodyPr>
          <a:lstStyle/>
          <a:p>
            <a:r>
              <a:rPr lang="zh-CN" altLang="en-US" sz="3200" dirty="0"/>
              <a:t>【</a:t>
            </a:r>
            <a:r>
              <a:rPr lang="en-US" altLang="zh-CN" sz="3200" dirty="0"/>
              <a:t>1401</a:t>
            </a:r>
            <a:r>
              <a:rPr lang="zh-CN" altLang="en-US" sz="3200" dirty="0"/>
              <a:t>真题】</a:t>
            </a:r>
          </a:p>
        </p:txBody>
      </p:sp>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grpSp>
        <p:nvGrpSpPr>
          <p:cNvPr id="3" name="组合 2"/>
          <p:cNvGrpSpPr/>
          <p:nvPr/>
        </p:nvGrpSpPr>
        <p:grpSpPr>
          <a:xfrm>
            <a:off x="5243830"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308" y="200"/>
                <a:ext cx="211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矩形 5"/>
            <p:cNvSpPr/>
            <p:nvPr/>
          </p:nvSpPr>
          <p:spPr>
            <a:xfrm>
              <a:off x="914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23%</a:t>
              </a:r>
            </a:p>
          </p:txBody>
        </p:sp>
      </p:grpSp>
    </p:spTree>
    <p:custDataLst>
      <p:tags r:id="rId1"/>
    </p:custData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080895" y="1209040"/>
            <a:ext cx="8945880" cy="3970318"/>
          </a:xfrm>
          <a:prstGeom prst="rect">
            <a:avLst/>
          </a:prstGeom>
          <a:noFill/>
        </p:spPr>
        <p:txBody>
          <a:bodyPr wrap="square" rtlCol="0" anchor="t">
            <a:spAutoFit/>
          </a:bodyPr>
          <a:lstStyle/>
          <a:p>
            <a:pPr>
              <a:lnSpc>
                <a:spcPct val="150000"/>
              </a:lnSpc>
            </a:pPr>
            <a:endParaRPr lang="en-US" altLang="zh-CN" sz="2800" dirty="0">
              <a:solidFill>
                <a:srgbClr val="000000"/>
              </a:solidFill>
              <a:ea typeface="方正启体简体" panose="03000509000000000000" charset="-122"/>
              <a:sym typeface="+mn-ea"/>
            </a:endParaRPr>
          </a:p>
          <a:p>
            <a:pPr>
              <a:lnSpc>
                <a:spcPct val="150000"/>
              </a:lnSpc>
            </a:pPr>
            <a:r>
              <a:rPr lang="en-US" altLang="zh-CN" sz="2800" dirty="0">
                <a:solidFill>
                  <a:srgbClr val="000000"/>
                </a:solidFill>
                <a:ea typeface="方正启体简体" panose="03000509000000000000" charset="-122"/>
                <a:sym typeface="+mn-ea"/>
              </a:rPr>
              <a:t>​</a:t>
            </a:r>
            <a:r>
              <a:rPr lang="zh-CN" altLang="en-US" sz="2800" dirty="0">
                <a:solidFill>
                  <a:srgbClr val="000000"/>
                </a:solidFill>
                <a:ea typeface="方正启体简体" panose="03000509000000000000" charset="-122"/>
                <a:sym typeface="+mn-ea"/>
              </a:rPr>
              <a:t>第一次将香港岛割让给英国的条约是</a:t>
            </a:r>
            <a:r>
              <a:rPr lang="en-US" altLang="zh-CN" sz="2800" dirty="0">
                <a:solidFill>
                  <a:srgbClr val="000000"/>
                </a:solidFill>
                <a:ea typeface="方正启体简体" panose="03000509000000000000" charset="-122"/>
                <a:sym typeface="+mn-ea"/>
              </a:rPr>
              <a:t>（ ）</a:t>
            </a:r>
          </a:p>
          <a:p>
            <a:pPr>
              <a:lnSpc>
                <a:spcPct val="150000"/>
              </a:lnSpc>
            </a:pPr>
            <a:r>
              <a:rPr lang="en-US" altLang="zh-CN" sz="2800" dirty="0">
                <a:solidFill>
                  <a:srgbClr val="000000"/>
                </a:solidFill>
                <a:ea typeface="方正启体简体" panose="03000509000000000000" charset="-122"/>
                <a:sym typeface="+mn-ea"/>
              </a:rPr>
              <a:t>A:《</a:t>
            </a:r>
            <a:r>
              <a:rPr lang="zh-CN" altLang="en-US" sz="2800" dirty="0">
                <a:solidFill>
                  <a:srgbClr val="000000"/>
                </a:solidFill>
                <a:ea typeface="方正启体简体" panose="03000509000000000000" charset="-122"/>
                <a:sym typeface="+mn-ea"/>
              </a:rPr>
              <a:t>马关条约</a:t>
            </a:r>
            <a:r>
              <a:rPr lang="en-US" altLang="zh-CN" sz="2800" dirty="0">
                <a:solidFill>
                  <a:srgbClr val="000000"/>
                </a:solidFill>
                <a:ea typeface="方正启体简体" panose="03000509000000000000" charset="-122"/>
                <a:sym typeface="+mn-ea"/>
              </a:rPr>
              <a:t>》</a:t>
            </a:r>
          </a:p>
          <a:p>
            <a:pPr>
              <a:lnSpc>
                <a:spcPct val="150000"/>
              </a:lnSpc>
            </a:pPr>
            <a:r>
              <a:rPr lang="en-US" altLang="zh-CN" sz="2800" dirty="0">
                <a:solidFill>
                  <a:srgbClr val="000000"/>
                </a:solidFill>
                <a:ea typeface="方正启体简体" panose="03000509000000000000" charset="-122"/>
                <a:sym typeface="+mn-ea"/>
              </a:rPr>
              <a:t>B:《</a:t>
            </a:r>
            <a:r>
              <a:rPr lang="zh-CN" altLang="en-US" sz="2800" dirty="0">
                <a:solidFill>
                  <a:srgbClr val="000000"/>
                </a:solidFill>
                <a:ea typeface="方正启体简体" panose="03000509000000000000" charset="-122"/>
                <a:sym typeface="+mn-ea"/>
              </a:rPr>
              <a:t>天津条约</a:t>
            </a:r>
            <a:r>
              <a:rPr lang="en-US" altLang="zh-CN" sz="2800" dirty="0">
                <a:solidFill>
                  <a:srgbClr val="000000"/>
                </a:solidFill>
                <a:ea typeface="方正启体简体" panose="03000509000000000000" charset="-122"/>
                <a:sym typeface="+mn-ea"/>
              </a:rPr>
              <a:t>》</a:t>
            </a:r>
          </a:p>
          <a:p>
            <a:pPr>
              <a:lnSpc>
                <a:spcPct val="150000"/>
              </a:lnSpc>
            </a:pPr>
            <a:r>
              <a:rPr lang="en-US" altLang="zh-CN" sz="2800" dirty="0">
                <a:solidFill>
                  <a:srgbClr val="000000"/>
                </a:solidFill>
                <a:ea typeface="方正启体简体" panose="03000509000000000000" charset="-122"/>
                <a:sym typeface="+mn-ea"/>
              </a:rPr>
              <a:t>C:《</a:t>
            </a:r>
            <a:r>
              <a:rPr lang="zh-CN" altLang="en-US" sz="2800" dirty="0">
                <a:solidFill>
                  <a:srgbClr val="000000"/>
                </a:solidFill>
                <a:ea typeface="方正启体简体" panose="03000509000000000000" charset="-122"/>
                <a:sym typeface="+mn-ea"/>
              </a:rPr>
              <a:t>北京条约</a:t>
            </a:r>
            <a:r>
              <a:rPr lang="en-US" altLang="zh-CN" sz="2800" dirty="0">
                <a:solidFill>
                  <a:srgbClr val="000000"/>
                </a:solidFill>
                <a:ea typeface="方正启体简体" panose="03000509000000000000" charset="-122"/>
                <a:sym typeface="+mn-ea"/>
              </a:rPr>
              <a:t>》</a:t>
            </a:r>
          </a:p>
          <a:p>
            <a:pPr>
              <a:lnSpc>
                <a:spcPct val="150000"/>
              </a:lnSpc>
            </a:pPr>
            <a:r>
              <a:rPr lang="en-US" altLang="zh-CN" sz="2800" b="1" dirty="0">
                <a:solidFill>
                  <a:srgbClr val="FF0000"/>
                </a:solidFill>
                <a:ea typeface="方正启体简体" panose="03000509000000000000" charset="-122"/>
                <a:sym typeface="+mn-ea"/>
              </a:rPr>
              <a:t>D:《</a:t>
            </a:r>
            <a:r>
              <a:rPr lang="zh-CN" altLang="en-US" sz="2800" b="1" dirty="0">
                <a:solidFill>
                  <a:srgbClr val="FF0000"/>
                </a:solidFill>
                <a:ea typeface="方正启体简体" panose="03000509000000000000" charset="-122"/>
                <a:sym typeface="+mn-ea"/>
              </a:rPr>
              <a:t>南京条约</a:t>
            </a:r>
            <a:r>
              <a:rPr lang="en-US" altLang="zh-CN" sz="2800" b="1" dirty="0">
                <a:solidFill>
                  <a:srgbClr val="FF0000"/>
                </a:solidFill>
                <a:ea typeface="方正启体简体" panose="03000509000000000000" charset="-122"/>
                <a:sym typeface="+mn-ea"/>
              </a:rPr>
              <a:t>》</a:t>
            </a:r>
          </a:p>
        </p:txBody>
      </p:sp>
      <p:sp>
        <p:nvSpPr>
          <p:cNvPr id="2" name="文本框 1"/>
          <p:cNvSpPr txBox="1"/>
          <p:nvPr/>
        </p:nvSpPr>
        <p:spPr>
          <a:xfrm>
            <a:off x="815340" y="1083945"/>
            <a:ext cx="2846705" cy="583565"/>
          </a:xfrm>
          <a:prstGeom prst="rect">
            <a:avLst/>
          </a:prstGeom>
          <a:noFill/>
        </p:spPr>
        <p:txBody>
          <a:bodyPr wrap="square" rtlCol="0">
            <a:spAutoFit/>
          </a:bodyPr>
          <a:lstStyle/>
          <a:p>
            <a:r>
              <a:rPr lang="zh-CN" altLang="en-US" sz="3200" dirty="0">
                <a:solidFill>
                  <a:srgbClr val="000000"/>
                </a:solidFill>
              </a:rPr>
              <a:t>【</a:t>
            </a:r>
            <a:r>
              <a:rPr lang="en-US" altLang="zh-CN" sz="3200" dirty="0">
                <a:solidFill>
                  <a:srgbClr val="000000"/>
                </a:solidFill>
              </a:rPr>
              <a:t>1401</a:t>
            </a:r>
            <a:r>
              <a:rPr lang="zh-CN" altLang="en-US" sz="3200" dirty="0">
                <a:solidFill>
                  <a:srgbClr val="000000"/>
                </a:solidFill>
              </a:rPr>
              <a:t>真题】</a:t>
            </a:r>
          </a:p>
        </p:txBody>
      </p:sp>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rgbClr val="000000"/>
                </a:solidFill>
                <a:latin typeface="方正启体简体" panose="03000509000000000000" charset="-122"/>
                <a:ea typeface="方正启体简体" panose="03000509000000000000" charset="-122"/>
              </a:rPr>
              <a:t>群架</a:t>
            </a:r>
            <a:r>
              <a:rPr lang="en-US" altLang="zh-CN" sz="2400" b="1">
                <a:solidFill>
                  <a:srgbClr val="000000"/>
                </a:solidFill>
                <a:latin typeface="方正启体简体" panose="03000509000000000000" charset="-122"/>
                <a:ea typeface="方正启体简体" panose="03000509000000000000" charset="-122"/>
              </a:rPr>
              <a:t>Ⅰ</a:t>
            </a:r>
            <a:r>
              <a:rPr lang="zh-CN" altLang="en-US" sz="2400" b="1">
                <a:solidFill>
                  <a:srgbClr val="000000"/>
                </a:solidFill>
                <a:latin typeface="方正启体简体" panose="03000509000000000000" charset="-122"/>
                <a:ea typeface="方正启体简体" panose="03000509000000000000" charset="-122"/>
              </a:rPr>
              <a:t>：第一次鸦片战争</a:t>
            </a:r>
          </a:p>
        </p:txBody>
      </p:sp>
      <p:grpSp>
        <p:nvGrpSpPr>
          <p:cNvPr id="3" name="组合 2"/>
          <p:cNvGrpSpPr/>
          <p:nvPr/>
        </p:nvGrpSpPr>
        <p:grpSpPr>
          <a:xfrm>
            <a:off x="5243830"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endParaRPr>
              </a:p>
            </p:txBody>
          </p:sp>
          <p:sp>
            <p:nvSpPr>
              <p:cNvPr id="5" name="矩形 4"/>
              <p:cNvSpPr/>
              <p:nvPr/>
            </p:nvSpPr>
            <p:spPr>
              <a:xfrm>
                <a:off x="6308" y="200"/>
                <a:ext cx="211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endParaRPr>
              </a:p>
            </p:txBody>
          </p:sp>
        </p:grpSp>
        <p:sp>
          <p:nvSpPr>
            <p:cNvPr id="6" name="矩形 5"/>
            <p:cNvSpPr/>
            <p:nvPr/>
          </p:nvSpPr>
          <p:spPr>
            <a:xfrm>
              <a:off x="914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rgbClr val="000000"/>
                  </a:solidFill>
                </a:rPr>
                <a:t>23%</a:t>
              </a:r>
            </a:p>
          </p:txBody>
        </p:sp>
      </p:grpSp>
    </p:spTree>
    <p:custDataLst>
      <p:tags r:id="rId1"/>
    </p:custDataLst>
    <p:extLst>
      <p:ext uri="{BB962C8B-B14F-4D97-AF65-F5344CB8AC3E}">
        <p14:creationId xmlns:p14="http://schemas.microsoft.com/office/powerpoint/2010/main" val="253405481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080895" y="1209040"/>
            <a:ext cx="8945880" cy="3970318"/>
          </a:xfrm>
          <a:prstGeom prst="rect">
            <a:avLst/>
          </a:prstGeom>
          <a:noFill/>
        </p:spPr>
        <p:txBody>
          <a:bodyPr wrap="square" rtlCol="0" anchor="t">
            <a:spAutoFit/>
          </a:bodyPr>
          <a:lstStyle/>
          <a:p>
            <a:pPr>
              <a:lnSpc>
                <a:spcPct val="150000"/>
              </a:lnSpc>
            </a:pPr>
            <a:endParaRPr lang="en-US" altLang="zh-CN" sz="2800" dirty="0">
              <a:solidFill>
                <a:srgbClr val="000000"/>
              </a:solidFill>
              <a:ea typeface="方正启体简体" panose="03000509000000000000" charset="-122"/>
              <a:sym typeface="+mn-ea"/>
            </a:endParaRPr>
          </a:p>
          <a:p>
            <a:pPr>
              <a:lnSpc>
                <a:spcPct val="150000"/>
              </a:lnSpc>
            </a:pPr>
            <a:r>
              <a:rPr lang="zh-CN" altLang="en-US" sz="2800" dirty="0">
                <a:solidFill>
                  <a:srgbClr val="000000"/>
                </a:solidFill>
                <a:ea typeface="方正启体简体" panose="03000509000000000000" charset="-122"/>
                <a:sym typeface="+mn-ea"/>
              </a:rPr>
              <a:t>鸦片战争的导火线是</a:t>
            </a:r>
            <a:r>
              <a:rPr lang="en-US" altLang="zh-CN" sz="2800" dirty="0">
                <a:solidFill>
                  <a:srgbClr val="000000"/>
                </a:solidFill>
                <a:ea typeface="方正启体简体" panose="03000509000000000000" charset="-122"/>
                <a:sym typeface="+mn-ea"/>
              </a:rPr>
              <a:t>（ ）</a:t>
            </a:r>
          </a:p>
          <a:p>
            <a:pPr>
              <a:lnSpc>
                <a:spcPct val="150000"/>
              </a:lnSpc>
            </a:pPr>
            <a:r>
              <a:rPr lang="en-US" altLang="zh-CN" sz="2800" dirty="0">
                <a:solidFill>
                  <a:srgbClr val="000000"/>
                </a:solidFill>
                <a:ea typeface="方正启体简体" panose="03000509000000000000" charset="-122"/>
                <a:sym typeface="+mn-ea"/>
              </a:rPr>
              <a:t>A:</a:t>
            </a:r>
            <a:r>
              <a:rPr lang="zh-CN" altLang="en-US" sz="2800" dirty="0">
                <a:solidFill>
                  <a:srgbClr val="000000"/>
                </a:solidFill>
                <a:ea typeface="方正启体简体" panose="03000509000000000000" charset="-122"/>
                <a:sym typeface="+mn-ea"/>
              </a:rPr>
              <a:t>虎门销烟</a:t>
            </a:r>
            <a:endParaRPr lang="en-US" altLang="zh-CN" sz="2800" dirty="0">
              <a:solidFill>
                <a:srgbClr val="000000"/>
              </a:solidFill>
              <a:ea typeface="方正启体简体" panose="03000509000000000000" charset="-122"/>
              <a:sym typeface="+mn-ea"/>
            </a:endParaRPr>
          </a:p>
          <a:p>
            <a:pPr>
              <a:lnSpc>
                <a:spcPct val="150000"/>
              </a:lnSpc>
            </a:pPr>
            <a:r>
              <a:rPr lang="en-US" altLang="zh-CN" sz="2800" dirty="0">
                <a:solidFill>
                  <a:srgbClr val="000000"/>
                </a:solidFill>
                <a:ea typeface="方正启体简体" panose="03000509000000000000" charset="-122"/>
                <a:sym typeface="+mn-ea"/>
              </a:rPr>
              <a:t>B:</a:t>
            </a:r>
            <a:r>
              <a:rPr lang="zh-CN" altLang="en-US" sz="2800" dirty="0">
                <a:solidFill>
                  <a:srgbClr val="000000"/>
                </a:solidFill>
                <a:ea typeface="方正启体简体" panose="03000509000000000000" charset="-122"/>
                <a:sym typeface="+mn-ea"/>
              </a:rPr>
              <a:t>太平天国</a:t>
            </a:r>
            <a:endParaRPr lang="en-US" altLang="zh-CN" sz="2800" dirty="0">
              <a:solidFill>
                <a:srgbClr val="000000"/>
              </a:solidFill>
              <a:ea typeface="方正启体简体" panose="03000509000000000000" charset="-122"/>
              <a:sym typeface="+mn-ea"/>
            </a:endParaRPr>
          </a:p>
          <a:p>
            <a:pPr>
              <a:lnSpc>
                <a:spcPct val="150000"/>
              </a:lnSpc>
            </a:pPr>
            <a:r>
              <a:rPr lang="en-US" altLang="zh-CN" sz="2800" dirty="0">
                <a:solidFill>
                  <a:srgbClr val="000000"/>
                </a:solidFill>
                <a:ea typeface="方正启体简体" panose="03000509000000000000" charset="-122"/>
                <a:sym typeface="+mn-ea"/>
              </a:rPr>
              <a:t>C:</a:t>
            </a:r>
            <a:r>
              <a:rPr lang="zh-CN" altLang="en-US" sz="2800" dirty="0">
                <a:solidFill>
                  <a:srgbClr val="000000"/>
                </a:solidFill>
                <a:ea typeface="方正启体简体" panose="03000509000000000000" charset="-122"/>
                <a:sym typeface="+mn-ea"/>
              </a:rPr>
              <a:t>柳条湖事件</a:t>
            </a:r>
            <a:endParaRPr lang="en-US" altLang="zh-CN" sz="2800" dirty="0">
              <a:solidFill>
                <a:srgbClr val="000000"/>
              </a:solidFill>
              <a:ea typeface="方正启体简体" panose="03000509000000000000" charset="-122"/>
              <a:sym typeface="+mn-ea"/>
            </a:endParaRPr>
          </a:p>
          <a:p>
            <a:pPr>
              <a:lnSpc>
                <a:spcPct val="150000"/>
              </a:lnSpc>
            </a:pPr>
            <a:r>
              <a:rPr lang="en-US" altLang="zh-CN" sz="2800" dirty="0">
                <a:solidFill>
                  <a:srgbClr val="000000"/>
                </a:solidFill>
                <a:ea typeface="方正启体简体" panose="03000509000000000000" charset="-122"/>
                <a:sym typeface="+mn-ea"/>
              </a:rPr>
              <a:t>D:</a:t>
            </a:r>
            <a:r>
              <a:rPr lang="zh-CN" altLang="en-US" sz="2800" dirty="0">
                <a:solidFill>
                  <a:srgbClr val="000000"/>
                </a:solidFill>
                <a:ea typeface="方正启体简体" panose="03000509000000000000" charset="-122"/>
                <a:sym typeface="+mn-ea"/>
              </a:rPr>
              <a:t>七七事变</a:t>
            </a:r>
            <a:endParaRPr lang="en-US" altLang="zh-CN" sz="2800" dirty="0">
              <a:solidFill>
                <a:srgbClr val="000000"/>
              </a:solidFill>
              <a:ea typeface="方正启体简体" panose="03000509000000000000" charset="-122"/>
              <a:sym typeface="+mn-ea"/>
            </a:endParaRPr>
          </a:p>
        </p:txBody>
      </p:sp>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rgbClr val="000000"/>
                </a:solidFill>
                <a:latin typeface="方正启体简体" panose="03000509000000000000" charset="-122"/>
                <a:ea typeface="方正启体简体" panose="03000509000000000000" charset="-122"/>
              </a:rPr>
              <a:t>群架</a:t>
            </a:r>
            <a:r>
              <a:rPr lang="en-US" altLang="zh-CN" sz="2400" b="1">
                <a:solidFill>
                  <a:srgbClr val="000000"/>
                </a:solidFill>
                <a:latin typeface="方正启体简体" panose="03000509000000000000" charset="-122"/>
                <a:ea typeface="方正启体简体" panose="03000509000000000000" charset="-122"/>
              </a:rPr>
              <a:t>Ⅰ</a:t>
            </a:r>
            <a:r>
              <a:rPr lang="zh-CN" altLang="en-US" sz="2400" b="1">
                <a:solidFill>
                  <a:srgbClr val="000000"/>
                </a:solidFill>
                <a:latin typeface="方正启体简体" panose="03000509000000000000" charset="-122"/>
                <a:ea typeface="方正启体简体" panose="03000509000000000000" charset="-122"/>
              </a:rPr>
              <a:t>：第一次鸦片战争</a:t>
            </a:r>
          </a:p>
        </p:txBody>
      </p:sp>
      <p:grpSp>
        <p:nvGrpSpPr>
          <p:cNvPr id="3" name="组合 2"/>
          <p:cNvGrpSpPr/>
          <p:nvPr/>
        </p:nvGrpSpPr>
        <p:grpSpPr>
          <a:xfrm>
            <a:off x="5243830"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endParaRPr>
              </a:p>
            </p:txBody>
          </p:sp>
          <p:sp>
            <p:nvSpPr>
              <p:cNvPr id="5" name="矩形 4"/>
              <p:cNvSpPr/>
              <p:nvPr/>
            </p:nvSpPr>
            <p:spPr>
              <a:xfrm>
                <a:off x="6308" y="200"/>
                <a:ext cx="211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endParaRPr>
              </a:p>
            </p:txBody>
          </p:sp>
        </p:grpSp>
        <p:sp>
          <p:nvSpPr>
            <p:cNvPr id="6" name="矩形 5"/>
            <p:cNvSpPr/>
            <p:nvPr/>
          </p:nvSpPr>
          <p:spPr>
            <a:xfrm>
              <a:off x="914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rgbClr val="000000"/>
                  </a:solidFill>
                </a:rPr>
                <a:t>23%</a:t>
              </a:r>
            </a:p>
          </p:txBody>
        </p:sp>
      </p:grpSp>
    </p:spTree>
    <p:custDataLst>
      <p:tags r:id="rId1"/>
    </p:custDataLst>
    <p:extLst>
      <p:ext uri="{BB962C8B-B14F-4D97-AF65-F5344CB8AC3E}">
        <p14:creationId xmlns:p14="http://schemas.microsoft.com/office/powerpoint/2010/main" val="292426493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080895" y="1209040"/>
            <a:ext cx="8945880" cy="3970318"/>
          </a:xfrm>
          <a:prstGeom prst="rect">
            <a:avLst/>
          </a:prstGeom>
          <a:noFill/>
        </p:spPr>
        <p:txBody>
          <a:bodyPr wrap="square" rtlCol="0" anchor="t">
            <a:spAutoFit/>
          </a:bodyPr>
          <a:lstStyle/>
          <a:p>
            <a:pPr>
              <a:lnSpc>
                <a:spcPct val="150000"/>
              </a:lnSpc>
            </a:pPr>
            <a:endParaRPr lang="en-US" altLang="zh-CN" sz="2800" dirty="0">
              <a:solidFill>
                <a:srgbClr val="000000"/>
              </a:solidFill>
              <a:ea typeface="方正启体简体" panose="03000509000000000000" charset="-122"/>
              <a:sym typeface="+mn-ea"/>
            </a:endParaRPr>
          </a:p>
          <a:p>
            <a:pPr>
              <a:lnSpc>
                <a:spcPct val="150000"/>
              </a:lnSpc>
            </a:pPr>
            <a:r>
              <a:rPr lang="zh-CN" altLang="en-US" sz="2800" dirty="0">
                <a:solidFill>
                  <a:srgbClr val="000000"/>
                </a:solidFill>
                <a:ea typeface="方正启体简体" panose="03000509000000000000" charset="-122"/>
                <a:sym typeface="+mn-ea"/>
              </a:rPr>
              <a:t>鸦片战争的导火线是</a:t>
            </a:r>
            <a:r>
              <a:rPr lang="en-US" altLang="zh-CN" sz="2800" dirty="0">
                <a:solidFill>
                  <a:srgbClr val="000000"/>
                </a:solidFill>
                <a:ea typeface="方正启体简体" panose="03000509000000000000" charset="-122"/>
                <a:sym typeface="+mn-ea"/>
              </a:rPr>
              <a:t>（ ）</a:t>
            </a:r>
          </a:p>
          <a:p>
            <a:pPr>
              <a:lnSpc>
                <a:spcPct val="150000"/>
              </a:lnSpc>
            </a:pPr>
            <a:r>
              <a:rPr lang="en-US" altLang="zh-CN" sz="2800" b="1" dirty="0">
                <a:solidFill>
                  <a:srgbClr val="FF0000"/>
                </a:solidFill>
                <a:ea typeface="方正启体简体" panose="03000509000000000000" charset="-122"/>
                <a:sym typeface="+mn-ea"/>
              </a:rPr>
              <a:t>A:</a:t>
            </a:r>
            <a:r>
              <a:rPr lang="zh-CN" altLang="en-US" sz="2800" b="1" dirty="0">
                <a:solidFill>
                  <a:srgbClr val="FF0000"/>
                </a:solidFill>
                <a:ea typeface="方正启体简体" panose="03000509000000000000" charset="-122"/>
                <a:sym typeface="+mn-ea"/>
              </a:rPr>
              <a:t>虎门销烟</a:t>
            </a:r>
            <a:endParaRPr lang="en-US" altLang="zh-CN" sz="2800" b="1" dirty="0">
              <a:solidFill>
                <a:srgbClr val="FF0000"/>
              </a:solidFill>
              <a:ea typeface="方正启体简体" panose="03000509000000000000" charset="-122"/>
              <a:sym typeface="+mn-ea"/>
            </a:endParaRPr>
          </a:p>
          <a:p>
            <a:pPr>
              <a:lnSpc>
                <a:spcPct val="150000"/>
              </a:lnSpc>
            </a:pPr>
            <a:r>
              <a:rPr lang="en-US" altLang="zh-CN" sz="2800" dirty="0">
                <a:solidFill>
                  <a:srgbClr val="000000"/>
                </a:solidFill>
                <a:ea typeface="方正启体简体" panose="03000509000000000000" charset="-122"/>
                <a:sym typeface="+mn-ea"/>
              </a:rPr>
              <a:t>B:</a:t>
            </a:r>
            <a:r>
              <a:rPr lang="zh-CN" altLang="en-US" sz="2800" dirty="0">
                <a:solidFill>
                  <a:srgbClr val="000000"/>
                </a:solidFill>
                <a:ea typeface="方正启体简体" panose="03000509000000000000" charset="-122"/>
                <a:sym typeface="+mn-ea"/>
              </a:rPr>
              <a:t>太平天国</a:t>
            </a:r>
            <a:endParaRPr lang="en-US" altLang="zh-CN" sz="2800" dirty="0">
              <a:solidFill>
                <a:srgbClr val="000000"/>
              </a:solidFill>
              <a:ea typeface="方正启体简体" panose="03000509000000000000" charset="-122"/>
              <a:sym typeface="+mn-ea"/>
            </a:endParaRPr>
          </a:p>
          <a:p>
            <a:pPr>
              <a:lnSpc>
                <a:spcPct val="150000"/>
              </a:lnSpc>
            </a:pPr>
            <a:r>
              <a:rPr lang="en-US" altLang="zh-CN" sz="2800" dirty="0">
                <a:solidFill>
                  <a:srgbClr val="000000"/>
                </a:solidFill>
                <a:ea typeface="方正启体简体" panose="03000509000000000000" charset="-122"/>
                <a:sym typeface="+mn-ea"/>
              </a:rPr>
              <a:t>C:</a:t>
            </a:r>
            <a:r>
              <a:rPr lang="zh-CN" altLang="en-US" sz="2800" dirty="0">
                <a:solidFill>
                  <a:srgbClr val="000000"/>
                </a:solidFill>
                <a:ea typeface="方正启体简体" panose="03000509000000000000" charset="-122"/>
                <a:sym typeface="+mn-ea"/>
              </a:rPr>
              <a:t>柳条湖事件</a:t>
            </a:r>
            <a:endParaRPr lang="en-US" altLang="zh-CN" sz="2800" dirty="0">
              <a:solidFill>
                <a:srgbClr val="000000"/>
              </a:solidFill>
              <a:ea typeface="方正启体简体" panose="03000509000000000000" charset="-122"/>
              <a:sym typeface="+mn-ea"/>
            </a:endParaRPr>
          </a:p>
          <a:p>
            <a:pPr>
              <a:lnSpc>
                <a:spcPct val="150000"/>
              </a:lnSpc>
            </a:pPr>
            <a:r>
              <a:rPr lang="en-US" altLang="zh-CN" sz="2800" dirty="0">
                <a:solidFill>
                  <a:srgbClr val="000000"/>
                </a:solidFill>
                <a:ea typeface="方正启体简体" panose="03000509000000000000" charset="-122"/>
                <a:sym typeface="+mn-ea"/>
              </a:rPr>
              <a:t>D:</a:t>
            </a:r>
            <a:r>
              <a:rPr lang="zh-CN" altLang="en-US" sz="2800" dirty="0">
                <a:solidFill>
                  <a:srgbClr val="000000"/>
                </a:solidFill>
                <a:ea typeface="方正启体简体" panose="03000509000000000000" charset="-122"/>
                <a:sym typeface="+mn-ea"/>
              </a:rPr>
              <a:t>七七事变</a:t>
            </a:r>
            <a:endParaRPr lang="en-US" altLang="zh-CN" sz="2800" dirty="0">
              <a:solidFill>
                <a:srgbClr val="000000"/>
              </a:solidFill>
              <a:ea typeface="方正启体简体" panose="03000509000000000000" charset="-122"/>
              <a:sym typeface="+mn-ea"/>
            </a:endParaRPr>
          </a:p>
        </p:txBody>
      </p:sp>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rgbClr val="000000"/>
                </a:solidFill>
                <a:latin typeface="方正启体简体" panose="03000509000000000000" charset="-122"/>
                <a:ea typeface="方正启体简体" panose="03000509000000000000" charset="-122"/>
              </a:rPr>
              <a:t>群架</a:t>
            </a:r>
            <a:r>
              <a:rPr lang="en-US" altLang="zh-CN" sz="2400" b="1">
                <a:solidFill>
                  <a:srgbClr val="000000"/>
                </a:solidFill>
                <a:latin typeface="方正启体简体" panose="03000509000000000000" charset="-122"/>
                <a:ea typeface="方正启体简体" panose="03000509000000000000" charset="-122"/>
              </a:rPr>
              <a:t>Ⅰ</a:t>
            </a:r>
            <a:r>
              <a:rPr lang="zh-CN" altLang="en-US" sz="2400" b="1">
                <a:solidFill>
                  <a:srgbClr val="000000"/>
                </a:solidFill>
                <a:latin typeface="方正启体简体" panose="03000509000000000000" charset="-122"/>
                <a:ea typeface="方正启体简体" panose="03000509000000000000" charset="-122"/>
              </a:rPr>
              <a:t>：第一次鸦片战争</a:t>
            </a:r>
          </a:p>
        </p:txBody>
      </p:sp>
      <p:grpSp>
        <p:nvGrpSpPr>
          <p:cNvPr id="3" name="组合 2"/>
          <p:cNvGrpSpPr/>
          <p:nvPr/>
        </p:nvGrpSpPr>
        <p:grpSpPr>
          <a:xfrm>
            <a:off x="5243830"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endParaRPr>
              </a:p>
            </p:txBody>
          </p:sp>
          <p:sp>
            <p:nvSpPr>
              <p:cNvPr id="5" name="矩形 4"/>
              <p:cNvSpPr/>
              <p:nvPr/>
            </p:nvSpPr>
            <p:spPr>
              <a:xfrm>
                <a:off x="6308" y="200"/>
                <a:ext cx="211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endParaRPr>
              </a:p>
            </p:txBody>
          </p:sp>
        </p:grpSp>
        <p:sp>
          <p:nvSpPr>
            <p:cNvPr id="6" name="矩形 5"/>
            <p:cNvSpPr/>
            <p:nvPr/>
          </p:nvSpPr>
          <p:spPr>
            <a:xfrm>
              <a:off x="914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rgbClr val="000000"/>
                  </a:solidFill>
                </a:rPr>
                <a:t>23%</a:t>
              </a:r>
            </a:p>
          </p:txBody>
        </p:sp>
      </p:grpSp>
    </p:spTree>
    <p:custDataLst>
      <p:tags r:id="rId1"/>
    </p:custDataLst>
    <p:extLst>
      <p:ext uri="{BB962C8B-B14F-4D97-AF65-F5344CB8AC3E}">
        <p14:creationId xmlns:p14="http://schemas.microsoft.com/office/powerpoint/2010/main" val="20078325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timg[1]"/>
          <p:cNvPicPr>
            <a:picLocks noChangeAspect="1"/>
          </p:cNvPicPr>
          <p:nvPr/>
        </p:nvPicPr>
        <p:blipFill>
          <a:blip r:embed="rId3">
            <a:clrChange>
              <a:clrFrom>
                <a:srgbClr val="FFFFFF">
                  <a:alpha val="100000"/>
                </a:srgbClr>
              </a:clrFrom>
              <a:clrTo>
                <a:srgbClr val="FFFFFF">
                  <a:alpha val="100000"/>
                  <a:alpha val="0"/>
                </a:srgbClr>
              </a:clrTo>
            </a:clrChange>
          </a:blip>
          <a:srcRect r="83874" b="878"/>
          <a:stretch>
            <a:fillRect/>
          </a:stretch>
        </p:blipFill>
        <p:spPr>
          <a:xfrm>
            <a:off x="1070610" y="2280920"/>
            <a:ext cx="696595" cy="2180590"/>
          </a:xfrm>
          <a:prstGeom prst="rect">
            <a:avLst/>
          </a:prstGeom>
        </p:spPr>
      </p:pic>
      <p:sp>
        <p:nvSpPr>
          <p:cNvPr id="220"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Ⅰ</a:t>
            </a:r>
            <a:r>
              <a:rPr lang="zh-CN" altLang="en-US" sz="2400" b="1" dirty="0">
                <a:solidFill>
                  <a:schemeClr val="tx1"/>
                </a:solidFill>
                <a:latin typeface="方正启体简体" panose="03000509000000000000" charset="-122"/>
                <a:ea typeface="方正启体简体" panose="03000509000000000000" charset="-122"/>
              </a:rPr>
              <a:t>：第一次鸦片战争</a:t>
            </a:r>
          </a:p>
        </p:txBody>
      </p:sp>
      <p:grpSp>
        <p:nvGrpSpPr>
          <p:cNvPr id="4" name="组合 3"/>
          <p:cNvGrpSpPr/>
          <p:nvPr/>
        </p:nvGrpSpPr>
        <p:grpSpPr>
          <a:xfrm>
            <a:off x="2726055" y="317500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308" y="200"/>
                <a:ext cx="211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矩形 5"/>
            <p:cNvSpPr/>
            <p:nvPr/>
          </p:nvSpPr>
          <p:spPr>
            <a:xfrm>
              <a:off x="914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25%</a:t>
              </a:r>
            </a:p>
          </p:txBody>
        </p:sp>
      </p:grpSp>
      <p:sp>
        <p:nvSpPr>
          <p:cNvPr id="11" name="文本框 10"/>
          <p:cNvSpPr txBox="1"/>
          <p:nvPr/>
        </p:nvSpPr>
        <p:spPr>
          <a:xfrm>
            <a:off x="8950464" y="2832606"/>
            <a:ext cx="3057247" cy="1077218"/>
          </a:xfrm>
          <a:prstGeom prst="rect">
            <a:avLst/>
          </a:prstGeom>
          <a:noFill/>
          <a:ln>
            <a:solidFill>
              <a:schemeClr val="tx1"/>
            </a:solidFill>
          </a:ln>
        </p:spPr>
        <p:txBody>
          <a:bodyPr wrap="none" rtlCol="0" anchor="t">
            <a:spAutoFit/>
          </a:bodyPr>
          <a:lstStyle/>
          <a:p>
            <a:pPr algn="l"/>
            <a:r>
              <a:rPr lang="zh-CN" altLang="en-US" sz="3200" dirty="0">
                <a:latin typeface="Libian SC" panose="02010600040101010101" pitchFamily="2" charset="-122"/>
                <a:ea typeface="Libian SC" panose="02010600040101010101" pitchFamily="2" charset="-122"/>
                <a:sym typeface="+mn-ea"/>
              </a:rPr>
              <a:t>电子版</a:t>
            </a:r>
            <a:r>
              <a:rPr lang="en-US" altLang="zh-CN" sz="3200" dirty="0">
                <a:latin typeface="Libian SC" panose="02010600040101010101" pitchFamily="2" charset="-122"/>
                <a:ea typeface="Libian SC" panose="02010600040101010101" pitchFamily="2" charset="-122"/>
                <a:sym typeface="+mn-ea"/>
              </a:rPr>
              <a:t>2018</a:t>
            </a:r>
          </a:p>
          <a:p>
            <a:pPr algn="l"/>
            <a:r>
              <a:rPr lang="zh-CN" altLang="en-US" sz="3200" dirty="0">
                <a:latin typeface="Libian SC" panose="02010600040101010101" pitchFamily="2" charset="-122"/>
                <a:ea typeface="Libian SC" panose="02010600040101010101" pitchFamily="2" charset="-122"/>
                <a:sym typeface="+mn-ea"/>
              </a:rPr>
              <a:t>年最新真题解析</a:t>
            </a:r>
          </a:p>
        </p:txBody>
      </p:sp>
    </p:spTree>
    <p:custDataLst>
      <p:tags r:id="rId1"/>
    </p:custData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59"/>
          <p:cNvSpPr/>
          <p:nvPr/>
        </p:nvSpPr>
        <p:spPr>
          <a:xfrm>
            <a:off x="838200" y="3962799"/>
            <a:ext cx="9813925" cy="132715"/>
          </a:xfrm>
          <a:custGeom>
            <a:avLst/>
            <a:gdLst/>
            <a:ahLst/>
            <a:cxnLst/>
            <a:rect l="l" t="t" r="r" b="b"/>
            <a:pathLst>
              <a:path w="9813925" h="132714">
                <a:moveTo>
                  <a:pt x="9732190" y="80665"/>
                </a:moveTo>
                <a:lnTo>
                  <a:pt x="9685172" y="107950"/>
                </a:lnTo>
                <a:lnTo>
                  <a:pt x="9682886" y="116712"/>
                </a:lnTo>
                <a:lnTo>
                  <a:pt x="9686823" y="123444"/>
                </a:lnTo>
                <a:lnTo>
                  <a:pt x="9690760" y="130302"/>
                </a:lnTo>
                <a:lnTo>
                  <a:pt x="9699523" y="132587"/>
                </a:lnTo>
                <a:lnTo>
                  <a:pt x="9788823" y="80772"/>
                </a:lnTo>
                <a:lnTo>
                  <a:pt x="9732190" y="80665"/>
                </a:lnTo>
                <a:close/>
              </a:path>
              <a:path w="9813925" h="132714">
                <a:moveTo>
                  <a:pt x="9756631" y="66456"/>
                </a:moveTo>
                <a:lnTo>
                  <a:pt x="9732190" y="80665"/>
                </a:lnTo>
                <a:lnTo>
                  <a:pt x="9785248" y="80772"/>
                </a:lnTo>
                <a:lnTo>
                  <a:pt x="9785248" y="78867"/>
                </a:lnTo>
                <a:lnTo>
                  <a:pt x="9777755" y="78867"/>
                </a:lnTo>
                <a:lnTo>
                  <a:pt x="9756631" y="66456"/>
                </a:lnTo>
                <a:close/>
              </a:path>
              <a:path w="9813925" h="132714">
                <a:moveTo>
                  <a:pt x="9699777" y="0"/>
                </a:moveTo>
                <a:lnTo>
                  <a:pt x="9691014" y="2286"/>
                </a:lnTo>
                <a:lnTo>
                  <a:pt x="9687077" y="9144"/>
                </a:lnTo>
                <a:lnTo>
                  <a:pt x="9683140" y="15875"/>
                </a:lnTo>
                <a:lnTo>
                  <a:pt x="9685426" y="24637"/>
                </a:lnTo>
                <a:lnTo>
                  <a:pt x="9732180" y="52090"/>
                </a:lnTo>
                <a:lnTo>
                  <a:pt x="9785248" y="52197"/>
                </a:lnTo>
                <a:lnTo>
                  <a:pt x="9785248" y="80772"/>
                </a:lnTo>
                <a:lnTo>
                  <a:pt x="9788823" y="80772"/>
                </a:lnTo>
                <a:lnTo>
                  <a:pt x="9813315" y="66548"/>
                </a:lnTo>
                <a:lnTo>
                  <a:pt x="9706635" y="3937"/>
                </a:lnTo>
                <a:lnTo>
                  <a:pt x="9699777" y="0"/>
                </a:lnTo>
                <a:close/>
              </a:path>
              <a:path w="9813925" h="132714">
                <a:moveTo>
                  <a:pt x="50" y="32512"/>
                </a:moveTo>
                <a:lnTo>
                  <a:pt x="0" y="61087"/>
                </a:lnTo>
                <a:lnTo>
                  <a:pt x="9732190" y="80665"/>
                </a:lnTo>
                <a:lnTo>
                  <a:pt x="9756631" y="66456"/>
                </a:lnTo>
                <a:lnTo>
                  <a:pt x="9732180" y="52090"/>
                </a:lnTo>
                <a:lnTo>
                  <a:pt x="50" y="32512"/>
                </a:lnTo>
                <a:close/>
              </a:path>
              <a:path w="9813925" h="132714">
                <a:moveTo>
                  <a:pt x="9777882" y="54102"/>
                </a:moveTo>
                <a:lnTo>
                  <a:pt x="9756631" y="66456"/>
                </a:lnTo>
                <a:lnTo>
                  <a:pt x="9777755" y="78867"/>
                </a:lnTo>
                <a:lnTo>
                  <a:pt x="9777882" y="54102"/>
                </a:lnTo>
                <a:close/>
              </a:path>
              <a:path w="9813925" h="132714">
                <a:moveTo>
                  <a:pt x="9785248" y="54102"/>
                </a:moveTo>
                <a:lnTo>
                  <a:pt x="9777882" y="54102"/>
                </a:lnTo>
                <a:lnTo>
                  <a:pt x="9777755" y="78867"/>
                </a:lnTo>
                <a:lnTo>
                  <a:pt x="9785248" y="78867"/>
                </a:lnTo>
                <a:lnTo>
                  <a:pt x="9785248" y="54102"/>
                </a:lnTo>
                <a:close/>
              </a:path>
              <a:path w="9813925" h="132714">
                <a:moveTo>
                  <a:pt x="9732180" y="52090"/>
                </a:moveTo>
                <a:lnTo>
                  <a:pt x="9756631" y="66456"/>
                </a:lnTo>
                <a:lnTo>
                  <a:pt x="9777882" y="54102"/>
                </a:lnTo>
                <a:lnTo>
                  <a:pt x="9785248" y="54102"/>
                </a:lnTo>
                <a:lnTo>
                  <a:pt x="9785248" y="52197"/>
                </a:lnTo>
                <a:lnTo>
                  <a:pt x="9732180" y="52090"/>
                </a:lnTo>
                <a:close/>
              </a:path>
            </a:pathLst>
          </a:custGeom>
          <a:solidFill>
            <a:srgbClr val="C00000"/>
          </a:solidFill>
        </p:spPr>
        <p:txBody>
          <a:bodyPr wrap="square" lIns="0" tIns="0" rIns="0" bIns="0" rtlCol="0"/>
          <a:lstStyle/>
          <a:p>
            <a:endParaRPr/>
          </a:p>
        </p:txBody>
      </p:sp>
      <p:sp>
        <p:nvSpPr>
          <p:cNvPr id="8" name="object 66"/>
          <p:cNvSpPr/>
          <p:nvPr/>
        </p:nvSpPr>
        <p:spPr>
          <a:xfrm>
            <a:off x="1126523" y="2208133"/>
            <a:ext cx="1194574" cy="1765553"/>
          </a:xfrm>
          <a:prstGeom prst="rect">
            <a:avLst/>
          </a:prstGeom>
          <a:blipFill>
            <a:blip r:embed="rId2" cstate="print"/>
            <a:stretch>
              <a:fillRect/>
            </a:stretch>
          </a:blipFill>
        </p:spPr>
        <p:txBody>
          <a:bodyPr wrap="square" lIns="0" tIns="0" rIns="0" bIns="0" rtlCol="0"/>
          <a:lstStyle/>
          <a:p>
            <a:endParaRPr/>
          </a:p>
        </p:txBody>
      </p:sp>
      <p:sp>
        <p:nvSpPr>
          <p:cNvPr id="9" name="object 60"/>
          <p:cNvSpPr/>
          <p:nvPr/>
        </p:nvSpPr>
        <p:spPr>
          <a:xfrm>
            <a:off x="3622841" y="3825957"/>
            <a:ext cx="88264" cy="193039"/>
          </a:xfrm>
          <a:prstGeom prst="rect">
            <a:avLst/>
          </a:prstGeom>
          <a:blipFill>
            <a:blip r:embed="rId3" cstate="print"/>
            <a:stretch>
              <a:fillRect/>
            </a:stretch>
          </a:blipFill>
        </p:spPr>
        <p:txBody>
          <a:bodyPr wrap="square" lIns="0" tIns="0" rIns="0" bIns="0" rtlCol="0"/>
          <a:lstStyle/>
          <a:p>
            <a:endParaRPr/>
          </a:p>
        </p:txBody>
      </p:sp>
      <p:sp>
        <p:nvSpPr>
          <p:cNvPr id="10" name="object 61"/>
          <p:cNvSpPr txBox="1"/>
          <p:nvPr/>
        </p:nvSpPr>
        <p:spPr>
          <a:xfrm>
            <a:off x="2762717" y="3925969"/>
            <a:ext cx="1807210" cy="105918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1840</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sz="2000" dirty="0">
                <a:latin typeface="黑体" panose="02010609060101010101" pitchFamily="49" charset="-122"/>
                <a:ea typeface="黑体" panose="02010609060101010101" pitchFamily="49" charset="-122"/>
                <a:cs typeface="黑体" panose="02010609060101010101" pitchFamily="49" charset="-122"/>
              </a:rPr>
              <a:t>第一次鸦片战争</a:t>
            </a:r>
          </a:p>
        </p:txBody>
      </p:sp>
      <p:sp>
        <p:nvSpPr>
          <p:cNvPr id="11" name="object 62"/>
          <p:cNvSpPr/>
          <p:nvPr/>
        </p:nvSpPr>
        <p:spPr>
          <a:xfrm>
            <a:off x="3666338"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12" name="object 70"/>
          <p:cNvSpPr/>
          <p:nvPr/>
        </p:nvSpPr>
        <p:spPr>
          <a:xfrm>
            <a:off x="10554241" y="2208180"/>
            <a:ext cx="1051077" cy="1823212"/>
          </a:xfrm>
          <a:prstGeom prst="rect">
            <a:avLst/>
          </a:prstGeom>
          <a:blipFill>
            <a:blip r:embed="rId4" cstate="print"/>
            <a:stretch>
              <a:fillRect/>
            </a:stretch>
          </a:blipFill>
        </p:spPr>
        <p:txBody>
          <a:bodyPr wrap="square" lIns="0" tIns="0" rIns="0" bIns="0" rtlCol="0"/>
          <a:lstStyle/>
          <a:p>
            <a:endParaRPr/>
          </a:p>
        </p:txBody>
      </p:sp>
      <p:sp>
        <p:nvSpPr>
          <p:cNvPr id="18" name="文本框 17"/>
          <p:cNvSpPr txBox="1"/>
          <p:nvPr/>
        </p:nvSpPr>
        <p:spPr>
          <a:xfrm>
            <a:off x="966914" y="4225371"/>
            <a:ext cx="1513114" cy="461665"/>
          </a:xfrm>
          <a:prstGeom prst="rect">
            <a:avLst/>
          </a:prstGeom>
          <a:noFill/>
        </p:spPr>
        <p:txBody>
          <a:bodyPr wrap="square" rtlCol="0">
            <a:spAutoFit/>
          </a:bodyPr>
          <a:lstStyle/>
          <a:p>
            <a:r>
              <a:rPr kumimoji="1" lang="zh-CN" altLang="en-US" sz="2400">
                <a:latin typeface="黑体" panose="02010609060101010101" pitchFamily="49" charset="-122"/>
                <a:ea typeface="黑体" panose="02010609060101010101" pitchFamily="49" charset="-122"/>
                <a:cs typeface="黑体" panose="02010609060101010101" pitchFamily="49" charset="-122"/>
              </a:rPr>
              <a:t>封建社会</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pic>
        <p:nvPicPr>
          <p:cNvPr id="16" name="图片 15"/>
          <p:cNvPicPr>
            <a:picLocks noChangeAspect="1"/>
          </p:cNvPicPr>
          <p:nvPr/>
        </p:nvPicPr>
        <p:blipFill>
          <a:blip r:embed="rId5"/>
          <a:srcRect t="22408" b="22456"/>
          <a:stretch>
            <a:fillRect/>
          </a:stretch>
        </p:blipFill>
        <p:spPr>
          <a:xfrm>
            <a:off x="3002280" y="891540"/>
            <a:ext cx="1329055" cy="732790"/>
          </a:xfrm>
          <a:prstGeom prst="rect">
            <a:avLst/>
          </a:prstGeom>
        </p:spPr>
      </p:pic>
      <p:sp>
        <p:nvSpPr>
          <p:cNvPr id="2" name=" 220"/>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Ⅰ</a:t>
            </a:r>
            <a:r>
              <a:rPr lang="zh-CN" altLang="en-US" sz="2400" b="1">
                <a:solidFill>
                  <a:schemeClr val="tx1"/>
                </a:solidFill>
                <a:latin typeface="方正启体简体" panose="03000509000000000000" charset="-122"/>
                <a:ea typeface="方正启体简体" panose="03000509000000000000" charset="-122"/>
              </a:rPr>
              <a:t>：第一次鸦片战争</a:t>
            </a:r>
          </a:p>
        </p:txBody>
      </p:sp>
      <p:grpSp>
        <p:nvGrpSpPr>
          <p:cNvPr id="4" name="组合 3"/>
          <p:cNvGrpSpPr/>
          <p:nvPr/>
        </p:nvGrpSpPr>
        <p:grpSpPr>
          <a:xfrm>
            <a:off x="5201285" y="12065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6308" y="200"/>
                <a:ext cx="211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914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26%</a:t>
              </a: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106295" y="2691765"/>
            <a:ext cx="8488045" cy="993775"/>
          </a:xfrm>
        </p:spPr>
        <p:txBody>
          <a:bodyPr/>
          <a:lstStyle/>
          <a:p>
            <a:pPr marL="0" indent="0" algn="ctr">
              <a:lnSpc>
                <a:spcPct val="150000"/>
              </a:lnSpc>
              <a:buNone/>
            </a:pPr>
            <a:r>
              <a:rPr lang="zh-CN" sz="3600"/>
              <a:t>中国人民水深火热，但是越挫越勇！</a:t>
            </a:r>
          </a:p>
        </p:txBody>
      </p:sp>
      <p:grpSp>
        <p:nvGrpSpPr>
          <p:cNvPr id="4" name="组合 3"/>
          <p:cNvGrpSpPr/>
          <p:nvPr/>
        </p:nvGrpSpPr>
        <p:grpSpPr>
          <a:xfrm>
            <a:off x="5074285"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6308" y="200"/>
                <a:ext cx="211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矩形 5"/>
            <p:cNvSpPr/>
            <p:nvPr/>
          </p:nvSpPr>
          <p:spPr>
            <a:xfrm>
              <a:off x="914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27%</a:t>
              </a:r>
            </a:p>
          </p:txBody>
        </p:sp>
      </p:grpSp>
      <p:sp>
        <p:nvSpPr>
          <p:cNvPr id="10" name=" 220">
            <a:extLst>
              <a:ext uri="{FF2B5EF4-FFF2-40B4-BE49-F238E27FC236}">
                <a16:creationId xmlns:a16="http://schemas.microsoft.com/office/drawing/2014/main" id="{07A78C0C-6948-44FC-B582-A58578DED529}"/>
              </a:ext>
            </a:extLst>
          </p:cNvPr>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Ⅰ</a:t>
            </a:r>
            <a:r>
              <a:rPr lang="zh-CN" altLang="en-US" sz="2400" b="1" dirty="0">
                <a:solidFill>
                  <a:schemeClr val="tx1"/>
                </a:solidFill>
                <a:latin typeface="方正启体简体" panose="03000509000000000000" charset="-122"/>
                <a:ea typeface="方正启体简体" panose="03000509000000000000" charset="-122"/>
              </a:rPr>
              <a:t>：第一次鸦片战争</a:t>
            </a:r>
          </a:p>
        </p:txBody>
      </p:sp>
    </p:spTree>
    <p:custDataLst>
      <p:tags r:id="rId1"/>
    </p:custData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760855" y="1918970"/>
            <a:ext cx="8488045" cy="4921885"/>
          </a:xfrm>
        </p:spPr>
        <p:txBody>
          <a:bodyPr>
            <a:normAutofit/>
          </a:bodyPr>
          <a:lstStyle/>
          <a:p>
            <a:pPr marL="0" indent="0" algn="ctr">
              <a:lnSpc>
                <a:spcPct val="150000"/>
              </a:lnSpc>
              <a:buNone/>
            </a:pPr>
            <a:r>
              <a:rPr lang="zh-CN" sz="3600" dirty="0"/>
              <a:t>中国人民水深火热，但是越挫越勇！</a:t>
            </a:r>
          </a:p>
          <a:p>
            <a:pPr marL="0" indent="0" algn="ctr">
              <a:lnSpc>
                <a:spcPct val="150000"/>
              </a:lnSpc>
              <a:buNone/>
            </a:pPr>
            <a:r>
              <a:rPr lang="zh-CN" altLang="en-US" sz="3600" dirty="0"/>
              <a:t>但是，有一个群体被激怒了！</a:t>
            </a:r>
            <a:endParaRPr lang="zh-CN" sz="3200" dirty="0"/>
          </a:p>
          <a:p>
            <a:pPr marL="0" indent="0" algn="ctr">
              <a:lnSpc>
                <a:spcPct val="150000"/>
              </a:lnSpc>
              <a:buNone/>
            </a:pPr>
            <a:r>
              <a:rPr lang="zh-CN" sz="11500" dirty="0"/>
              <a:t>   </a:t>
            </a:r>
          </a:p>
        </p:txBody>
      </p:sp>
      <p:grpSp>
        <p:nvGrpSpPr>
          <p:cNvPr id="4" name="组合 3"/>
          <p:cNvGrpSpPr/>
          <p:nvPr/>
        </p:nvGrpSpPr>
        <p:grpSpPr>
          <a:xfrm>
            <a:off x="5074285"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6308" y="200"/>
                <a:ext cx="211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矩形 5"/>
            <p:cNvSpPr/>
            <p:nvPr/>
          </p:nvSpPr>
          <p:spPr>
            <a:xfrm>
              <a:off x="914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28%</a:t>
              </a:r>
            </a:p>
          </p:txBody>
        </p:sp>
      </p:grpSp>
      <p:sp>
        <p:nvSpPr>
          <p:cNvPr id="9" name=" 220">
            <a:extLst>
              <a:ext uri="{FF2B5EF4-FFF2-40B4-BE49-F238E27FC236}">
                <a16:creationId xmlns:a16="http://schemas.microsoft.com/office/drawing/2014/main" id="{2BF2018A-8F12-4F98-A44E-FD9CAD2B6EE8}"/>
              </a:ext>
            </a:extLst>
          </p:cNvPr>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Ⅰ</a:t>
            </a:r>
            <a:r>
              <a:rPr lang="zh-CN" altLang="en-US" sz="2400" b="1" dirty="0">
                <a:solidFill>
                  <a:schemeClr val="tx1"/>
                </a:solidFill>
                <a:latin typeface="方正启体简体" panose="03000509000000000000" charset="-122"/>
                <a:ea typeface="方正启体简体" panose="03000509000000000000" charset="-122"/>
              </a:rPr>
              <a:t>：第一次鸦片战争</a:t>
            </a:r>
          </a:p>
        </p:txBody>
      </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4031776" y="2669797"/>
            <a:ext cx="4934803" cy="1096986"/>
          </a:xfrm>
        </p:spPr>
        <p:txBody>
          <a:bodyPr>
            <a:normAutofit/>
          </a:bodyPr>
          <a:lstStyle/>
          <a:p>
            <a:pPr marL="0" indent="0">
              <a:buNone/>
            </a:pPr>
            <a:r>
              <a:rPr lang="zh-CN" altLang="en-US" sz="4800" dirty="0">
                <a:solidFill>
                  <a:schemeClr val="bg1"/>
                </a:solidFill>
              </a:rPr>
              <a:t>为什么不来呢？</a:t>
            </a:r>
            <a:endParaRPr lang="en-US" altLang="zh-CN" sz="4800" dirty="0">
              <a:solidFill>
                <a:schemeClr val="bg1"/>
              </a:solidFill>
            </a:endParaRPr>
          </a:p>
        </p:txBody>
      </p:sp>
    </p:spTree>
    <p:custDataLst>
      <p:tags r:id="rId1"/>
    </p:custData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760855" y="1918970"/>
            <a:ext cx="8488045" cy="4921885"/>
          </a:xfrm>
        </p:spPr>
        <p:txBody>
          <a:bodyPr>
            <a:normAutofit/>
          </a:bodyPr>
          <a:lstStyle/>
          <a:p>
            <a:pPr marL="0" indent="0" algn="ctr">
              <a:lnSpc>
                <a:spcPct val="150000"/>
              </a:lnSpc>
              <a:buNone/>
            </a:pPr>
            <a:r>
              <a:rPr lang="zh-CN" sz="3600"/>
              <a:t>中国人民水深火热，但是越挫越勇！</a:t>
            </a:r>
          </a:p>
          <a:p>
            <a:pPr marL="0" indent="0" algn="ctr">
              <a:lnSpc>
                <a:spcPct val="150000"/>
              </a:lnSpc>
              <a:buNone/>
            </a:pPr>
            <a:r>
              <a:rPr lang="zh-CN" sz="3600"/>
              <a:t>谁被激怒了？</a:t>
            </a:r>
            <a:endParaRPr lang="zh-CN" sz="3200"/>
          </a:p>
          <a:p>
            <a:pPr marL="0" indent="0" algn="ctr">
              <a:lnSpc>
                <a:spcPct val="150000"/>
              </a:lnSpc>
              <a:buNone/>
            </a:pPr>
            <a:r>
              <a:rPr lang="zh-CN" sz="11500"/>
              <a:t>   农民！</a:t>
            </a:r>
          </a:p>
        </p:txBody>
      </p:sp>
      <p:grpSp>
        <p:nvGrpSpPr>
          <p:cNvPr id="4" name="组合 3"/>
          <p:cNvGrpSpPr/>
          <p:nvPr/>
        </p:nvGrpSpPr>
        <p:grpSpPr>
          <a:xfrm>
            <a:off x="5074285"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6308" y="200"/>
                <a:ext cx="211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矩形 5"/>
            <p:cNvSpPr/>
            <p:nvPr/>
          </p:nvSpPr>
          <p:spPr>
            <a:xfrm>
              <a:off x="914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29%</a:t>
              </a:r>
            </a:p>
          </p:txBody>
        </p:sp>
      </p:grpSp>
      <p:sp>
        <p:nvSpPr>
          <p:cNvPr id="9" name=" 220">
            <a:extLst>
              <a:ext uri="{FF2B5EF4-FFF2-40B4-BE49-F238E27FC236}">
                <a16:creationId xmlns:a16="http://schemas.microsoft.com/office/drawing/2014/main" id="{9C5EF570-1878-4175-B043-9F6B772AE060}"/>
              </a:ext>
            </a:extLst>
          </p:cNvPr>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Ⅰ</a:t>
            </a:r>
            <a:r>
              <a:rPr lang="zh-CN" altLang="en-US" sz="2400" b="1" dirty="0">
                <a:solidFill>
                  <a:schemeClr val="tx1"/>
                </a:solidFill>
                <a:latin typeface="方正启体简体" panose="03000509000000000000" charset="-122"/>
                <a:ea typeface="方正启体简体" panose="03000509000000000000" charset="-122"/>
              </a:rPr>
              <a:t>：第一次鸦片战争</a:t>
            </a:r>
          </a:p>
        </p:txBody>
      </p:sp>
    </p:spTree>
    <p:custDataLst>
      <p:tags r:id="rId1"/>
    </p:custData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3"/>
          <a:srcRect l="6476" t="15335" b="7270"/>
          <a:stretch>
            <a:fillRect/>
          </a:stretch>
        </p:blipFill>
        <p:spPr>
          <a:xfrm>
            <a:off x="1894323" y="2206407"/>
            <a:ext cx="8509635" cy="4231005"/>
          </a:xfrm>
          <a:prstGeom prst="roundRect">
            <a:avLst/>
          </a:prstGeom>
        </p:spPr>
      </p:pic>
      <p:sp>
        <p:nvSpPr>
          <p:cNvPr id="5" name="内容占位符 2"/>
          <p:cNvSpPr>
            <a:spLocks noGrp="1"/>
          </p:cNvSpPr>
          <p:nvPr/>
        </p:nvSpPr>
        <p:spPr>
          <a:xfrm>
            <a:off x="2231390" y="948055"/>
            <a:ext cx="7322820" cy="109918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方正启体简体" panose="03000509000000000000"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方正启体简体" panose="03000509000000000000"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buNone/>
            </a:pPr>
            <a:r>
              <a:rPr lang="zh-CN" sz="3600"/>
              <a:t>这是中国古代的农民？？？ </a:t>
            </a:r>
            <a:endParaRPr lang="zh-CN" altLang="zh-CN" sz="3600"/>
          </a:p>
        </p:txBody>
      </p:sp>
      <p:grpSp>
        <p:nvGrpSpPr>
          <p:cNvPr id="6" name="组合 5"/>
          <p:cNvGrpSpPr/>
          <p:nvPr/>
        </p:nvGrpSpPr>
        <p:grpSpPr>
          <a:xfrm>
            <a:off x="5074285"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6308" y="200"/>
                <a:ext cx="211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矩形 7"/>
            <p:cNvSpPr/>
            <p:nvPr/>
          </p:nvSpPr>
          <p:spPr>
            <a:xfrm>
              <a:off x="914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31%</a:t>
              </a:r>
            </a:p>
          </p:txBody>
        </p:sp>
      </p:grpSp>
      <p:sp>
        <p:nvSpPr>
          <p:cNvPr id="10" name=" 220">
            <a:extLst>
              <a:ext uri="{FF2B5EF4-FFF2-40B4-BE49-F238E27FC236}">
                <a16:creationId xmlns:a16="http://schemas.microsoft.com/office/drawing/2014/main" id="{EF111F44-02A0-4AAB-B2E9-75AB6DD00E29}"/>
              </a:ext>
            </a:extLst>
          </p:cNvPr>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Ⅰ</a:t>
            </a:r>
            <a:r>
              <a:rPr lang="zh-CN" altLang="en-US" sz="2400" b="1" dirty="0">
                <a:solidFill>
                  <a:schemeClr val="tx1"/>
                </a:solidFill>
                <a:latin typeface="方正启体简体" panose="03000509000000000000" charset="-122"/>
                <a:ea typeface="方正启体简体" panose="03000509000000000000" charset="-122"/>
              </a:rPr>
              <a:t>：第一次鸦片战争</a:t>
            </a:r>
          </a:p>
        </p:txBody>
      </p:sp>
    </p:spTree>
    <p:custDataLst>
      <p:tags r:id="rId1"/>
    </p:custData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3"/>
          <a:srcRect l="6476" t="15335" b="7270"/>
          <a:stretch>
            <a:fillRect/>
          </a:stretch>
        </p:blipFill>
        <p:spPr>
          <a:xfrm>
            <a:off x="1310640" y="1979930"/>
            <a:ext cx="9570085" cy="4758055"/>
          </a:xfrm>
          <a:prstGeom prst="roundRect">
            <a:avLst/>
          </a:prstGeom>
        </p:spPr>
      </p:pic>
      <p:sp>
        <p:nvSpPr>
          <p:cNvPr id="5" name="内容占位符 2"/>
          <p:cNvSpPr>
            <a:spLocks noGrp="1"/>
          </p:cNvSpPr>
          <p:nvPr/>
        </p:nvSpPr>
        <p:spPr>
          <a:xfrm>
            <a:off x="2005330" y="804545"/>
            <a:ext cx="7322820" cy="109918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方正启体简体" panose="03000509000000000000"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方正启体简体" panose="03000509000000000000"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启体简体" panose="03000509000000000000"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buNone/>
            </a:pPr>
            <a:r>
              <a:rPr lang="zh-CN" sz="3600"/>
              <a:t>这是中国古代的农民？？？ </a:t>
            </a:r>
            <a:endParaRPr lang="zh-CN" altLang="zh-CN" sz="3600"/>
          </a:p>
        </p:txBody>
      </p:sp>
      <p:grpSp>
        <p:nvGrpSpPr>
          <p:cNvPr id="6" name="组合 5"/>
          <p:cNvGrpSpPr/>
          <p:nvPr/>
        </p:nvGrpSpPr>
        <p:grpSpPr>
          <a:xfrm>
            <a:off x="5074285"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6308" y="200"/>
                <a:ext cx="211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914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33%</a:t>
              </a:r>
            </a:p>
          </p:txBody>
        </p:sp>
      </p:grpSp>
      <p:pic>
        <p:nvPicPr>
          <p:cNvPr id="7" name="图片 6"/>
          <p:cNvPicPr>
            <a:picLocks noChangeAspect="1"/>
          </p:cNvPicPr>
          <p:nvPr/>
        </p:nvPicPr>
        <p:blipFill>
          <a:blip r:embed="rId4"/>
          <a:srcRect l="-365" r="365"/>
          <a:stretch>
            <a:fillRect/>
          </a:stretch>
        </p:blipFill>
        <p:spPr>
          <a:xfrm>
            <a:off x="8750300" y="146685"/>
            <a:ext cx="3232150" cy="2414905"/>
          </a:xfrm>
          <a:prstGeom prst="ellipse">
            <a:avLst/>
          </a:prstGeom>
        </p:spPr>
      </p:pic>
      <p:sp>
        <p:nvSpPr>
          <p:cNvPr id="11" name=" 220">
            <a:extLst>
              <a:ext uri="{FF2B5EF4-FFF2-40B4-BE49-F238E27FC236}">
                <a16:creationId xmlns:a16="http://schemas.microsoft.com/office/drawing/2014/main" id="{F32982DF-DA62-407A-9791-AB818BB90544}"/>
              </a:ext>
            </a:extLst>
          </p:cNvPr>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Ⅰ</a:t>
            </a:r>
            <a:r>
              <a:rPr lang="zh-CN" altLang="en-US" sz="2400" b="1" dirty="0">
                <a:solidFill>
                  <a:schemeClr val="tx1"/>
                </a:solidFill>
                <a:latin typeface="方正启体简体" panose="03000509000000000000" charset="-122"/>
                <a:ea typeface="方正启体简体" panose="03000509000000000000" charset="-122"/>
              </a:rPr>
              <a:t>：第一次鸦片战争</a:t>
            </a:r>
          </a:p>
        </p:txBody>
      </p:sp>
    </p:spTree>
    <p:custDataLst>
      <p:tags r:id="rId1"/>
    </p:custData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41350" y="870585"/>
            <a:ext cx="9347835" cy="928370"/>
          </a:xfrm>
        </p:spPr>
        <p:txBody>
          <a:bodyPr/>
          <a:lstStyle/>
          <a:p>
            <a:pPr marL="0" indent="0" algn="ctr">
              <a:lnSpc>
                <a:spcPct val="150000"/>
              </a:lnSpc>
              <a:buNone/>
            </a:pPr>
            <a:r>
              <a:rPr lang="zh-CN" sz="3200"/>
              <a:t>他们不是普通的农民，他们引领了时尚。</a:t>
            </a:r>
            <a:endParaRPr lang="en-US" altLang="zh-CN" sz="3200"/>
          </a:p>
        </p:txBody>
      </p:sp>
      <p:pic>
        <p:nvPicPr>
          <p:cNvPr id="6" name="图片 5"/>
          <p:cNvPicPr>
            <a:picLocks noChangeAspect="1"/>
          </p:cNvPicPr>
          <p:nvPr/>
        </p:nvPicPr>
        <p:blipFill>
          <a:blip r:embed="rId4"/>
          <a:stretch>
            <a:fillRect/>
          </a:stretch>
        </p:blipFill>
        <p:spPr>
          <a:xfrm>
            <a:off x="3048635" y="2076450"/>
            <a:ext cx="6095365" cy="4723765"/>
          </a:xfrm>
          <a:prstGeom prst="roundRect">
            <a:avLst/>
          </a:prstGeom>
        </p:spPr>
      </p:pic>
      <p:grpSp>
        <p:nvGrpSpPr>
          <p:cNvPr id="4" name="组合 3"/>
          <p:cNvGrpSpPr/>
          <p:nvPr/>
        </p:nvGrpSpPr>
        <p:grpSpPr>
          <a:xfrm>
            <a:off x="5074285"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308" y="200"/>
                <a:ext cx="2204"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矩形 7"/>
            <p:cNvSpPr/>
            <p:nvPr/>
          </p:nvSpPr>
          <p:spPr>
            <a:xfrm>
              <a:off x="914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35%</a:t>
              </a:r>
            </a:p>
          </p:txBody>
        </p:sp>
      </p:grpSp>
      <p:sp>
        <p:nvSpPr>
          <p:cNvPr id="10" name=" 220">
            <a:extLst>
              <a:ext uri="{FF2B5EF4-FFF2-40B4-BE49-F238E27FC236}">
                <a16:creationId xmlns:a16="http://schemas.microsoft.com/office/drawing/2014/main" id="{BE6EEE5F-84AF-4696-80AB-D420819A8F58}"/>
              </a:ext>
            </a:extLst>
          </p:cNvPr>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Ⅰ</a:t>
            </a:r>
            <a:r>
              <a:rPr lang="zh-CN" altLang="en-US" sz="2400" b="1" dirty="0">
                <a:solidFill>
                  <a:schemeClr val="tx1"/>
                </a:solidFill>
                <a:latin typeface="方正启体简体" panose="03000509000000000000" charset="-122"/>
                <a:ea typeface="方正启体简体" panose="03000509000000000000" charset="-122"/>
              </a:rPr>
              <a:t>：第一次鸦片战争</a:t>
            </a:r>
          </a:p>
        </p:txBody>
      </p:sp>
    </p:spTree>
    <p:custDataLst>
      <p:tags r:id="rId1"/>
    </p:custData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12965" y="955040"/>
            <a:ext cx="9347835" cy="928370"/>
          </a:xfrm>
        </p:spPr>
        <p:txBody>
          <a:bodyPr/>
          <a:lstStyle/>
          <a:p>
            <a:pPr marL="0" indent="0" algn="ctr">
              <a:lnSpc>
                <a:spcPct val="150000"/>
              </a:lnSpc>
              <a:buNone/>
            </a:pPr>
            <a:r>
              <a:rPr lang="zh-CN" sz="3200" dirty="0"/>
              <a:t>他们不是普通的农民，他们引领了时尚。</a:t>
            </a:r>
            <a:endParaRPr lang="en-US" altLang="zh-CN" sz="3200" dirty="0"/>
          </a:p>
        </p:txBody>
      </p:sp>
      <p:sp>
        <p:nvSpPr>
          <p:cNvPr id="4" name="文本框 3"/>
          <p:cNvSpPr txBox="1"/>
          <p:nvPr/>
        </p:nvSpPr>
        <p:spPr>
          <a:xfrm>
            <a:off x="5542280" y="1169670"/>
            <a:ext cx="6301105" cy="583565"/>
          </a:xfrm>
          <a:prstGeom prst="rect">
            <a:avLst/>
          </a:prstGeom>
          <a:solidFill>
            <a:schemeClr val="bg1"/>
          </a:solidFill>
        </p:spPr>
        <p:txBody>
          <a:bodyPr wrap="square" rtlCol="0">
            <a:spAutoFit/>
          </a:bodyPr>
          <a:lstStyle/>
          <a:p>
            <a:r>
              <a:rPr lang="zh-CN" altLang="zh-CN" sz="3200" dirty="0">
                <a:latin typeface="方正启体简体" panose="03000509000000000000" charset="-122"/>
                <a:ea typeface="方正启体简体" panose="03000509000000000000" charset="-122"/>
              </a:rPr>
              <a:t>他们是太平天国运动的农民将士！</a:t>
            </a:r>
          </a:p>
        </p:txBody>
      </p:sp>
      <p:pic>
        <p:nvPicPr>
          <p:cNvPr id="6" name="图片 5"/>
          <p:cNvPicPr>
            <a:picLocks noChangeAspect="1"/>
          </p:cNvPicPr>
          <p:nvPr/>
        </p:nvPicPr>
        <p:blipFill>
          <a:blip r:embed="rId4"/>
          <a:stretch>
            <a:fillRect/>
          </a:stretch>
        </p:blipFill>
        <p:spPr>
          <a:xfrm>
            <a:off x="3048635" y="2076450"/>
            <a:ext cx="6095365" cy="4723765"/>
          </a:xfrm>
          <a:prstGeom prst="roundRect">
            <a:avLst/>
          </a:prstGeom>
        </p:spPr>
      </p:pic>
      <p:pic>
        <p:nvPicPr>
          <p:cNvPr id="5" name="图片 4"/>
          <p:cNvPicPr>
            <a:picLocks noChangeAspect="1"/>
          </p:cNvPicPr>
          <p:nvPr/>
        </p:nvPicPr>
        <p:blipFill>
          <a:blip r:embed="rId5"/>
          <a:stretch>
            <a:fillRect/>
          </a:stretch>
        </p:blipFill>
        <p:spPr>
          <a:xfrm>
            <a:off x="2118995" y="1995535"/>
            <a:ext cx="7727950" cy="4791075"/>
          </a:xfrm>
          <a:prstGeom prst="roundRect">
            <a:avLst/>
          </a:prstGeom>
        </p:spPr>
      </p:pic>
      <p:grpSp>
        <p:nvGrpSpPr>
          <p:cNvPr id="8" name="组合 7"/>
          <p:cNvGrpSpPr/>
          <p:nvPr/>
        </p:nvGrpSpPr>
        <p:grpSpPr>
          <a:xfrm>
            <a:off x="5074285"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6308" y="200"/>
                <a:ext cx="2412"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矩形 9"/>
            <p:cNvSpPr/>
            <p:nvPr/>
          </p:nvSpPr>
          <p:spPr>
            <a:xfrm>
              <a:off x="914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37%</a:t>
              </a:r>
            </a:p>
          </p:txBody>
        </p:sp>
      </p:grpSp>
      <p:sp>
        <p:nvSpPr>
          <p:cNvPr id="12" name=" 220">
            <a:extLst>
              <a:ext uri="{FF2B5EF4-FFF2-40B4-BE49-F238E27FC236}">
                <a16:creationId xmlns:a16="http://schemas.microsoft.com/office/drawing/2014/main" id="{E9579AB2-4B8F-425F-BFF1-72908BD4C64A}"/>
              </a:ext>
            </a:extLst>
          </p:cNvPr>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Ⅰ</a:t>
            </a:r>
            <a:r>
              <a:rPr lang="zh-CN" altLang="en-US" sz="2400" b="1" dirty="0">
                <a:solidFill>
                  <a:schemeClr val="tx1"/>
                </a:solidFill>
                <a:latin typeface="方正启体简体" panose="03000509000000000000" charset="-122"/>
                <a:ea typeface="方正启体简体" panose="03000509000000000000" charset="-122"/>
              </a:rPr>
              <a:t>：第一次鸦片战争</a:t>
            </a:r>
          </a:p>
        </p:txBody>
      </p:sp>
    </p:spTree>
    <p:custDataLst>
      <p:tags r:id="rId1"/>
    </p:custData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5074285"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6308" y="200"/>
                <a:ext cx="2834"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矩形 7"/>
            <p:cNvSpPr/>
            <p:nvPr/>
          </p:nvSpPr>
          <p:spPr>
            <a:xfrm>
              <a:off x="9142"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40%</a:t>
              </a:r>
            </a:p>
          </p:txBody>
        </p:sp>
      </p:grpSp>
      <p:sp>
        <p:nvSpPr>
          <p:cNvPr id="11" name="矩形 10">
            <a:extLst>
              <a:ext uri="{FF2B5EF4-FFF2-40B4-BE49-F238E27FC236}">
                <a16:creationId xmlns:a16="http://schemas.microsoft.com/office/drawing/2014/main" id="{C8B6242D-8D1C-924D-B2EB-F8ECB7D9C5DB}"/>
              </a:ext>
            </a:extLst>
          </p:cNvPr>
          <p:cNvSpPr/>
          <p:nvPr/>
        </p:nvSpPr>
        <p:spPr>
          <a:xfrm>
            <a:off x="7242571" y="1771452"/>
            <a:ext cx="1603169" cy="10450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18" name="图片 17">
            <a:extLst>
              <a:ext uri="{FF2B5EF4-FFF2-40B4-BE49-F238E27FC236}">
                <a16:creationId xmlns:a16="http://schemas.microsoft.com/office/drawing/2014/main" id="{24E5C92C-B819-484D-8E63-02AF6BAD615C}"/>
              </a:ext>
            </a:extLst>
          </p:cNvPr>
          <p:cNvPicPr>
            <a:picLocks noChangeAspect="1"/>
          </p:cNvPicPr>
          <p:nvPr/>
        </p:nvPicPr>
        <p:blipFill rotWithShape="1">
          <a:blip r:embed="rId3"/>
          <a:srcRect l="42403" t="3246" r="13989" b="69328"/>
          <a:stretch/>
        </p:blipFill>
        <p:spPr>
          <a:xfrm>
            <a:off x="5146951" y="1967126"/>
            <a:ext cx="3746374" cy="1472633"/>
          </a:xfrm>
          <a:prstGeom prst="rect">
            <a:avLst/>
          </a:prstGeom>
        </p:spPr>
      </p:pic>
      <p:pic>
        <p:nvPicPr>
          <p:cNvPr id="19" name="图片 18">
            <a:extLst>
              <a:ext uri="{FF2B5EF4-FFF2-40B4-BE49-F238E27FC236}">
                <a16:creationId xmlns:a16="http://schemas.microsoft.com/office/drawing/2014/main" id="{C8D5CAD6-3C32-CD4F-B209-4AEC10E6D5A5}"/>
              </a:ext>
            </a:extLst>
          </p:cNvPr>
          <p:cNvPicPr>
            <a:picLocks noChangeAspect="1"/>
          </p:cNvPicPr>
          <p:nvPr/>
        </p:nvPicPr>
        <p:blipFill rotWithShape="1">
          <a:blip r:embed="rId3">
            <a:clrChange>
              <a:clrFrom>
                <a:srgbClr val="FFFFFF"/>
              </a:clrFrom>
              <a:clrTo>
                <a:srgbClr val="FFFFFF">
                  <a:alpha val="0"/>
                </a:srgbClr>
              </a:clrTo>
            </a:clrChange>
          </a:blip>
          <a:srcRect t="22625" r="40089"/>
          <a:stretch/>
        </p:blipFill>
        <p:spPr>
          <a:xfrm>
            <a:off x="0" y="2703443"/>
            <a:ext cx="5146951" cy="4154557"/>
          </a:xfrm>
          <a:prstGeom prst="snip1Rect">
            <a:avLst>
              <a:gd name="adj" fmla="val 38996"/>
            </a:avLst>
          </a:prstGeom>
        </p:spPr>
      </p:pic>
      <p:sp>
        <p:nvSpPr>
          <p:cNvPr id="12" name=" 220">
            <a:extLst>
              <a:ext uri="{FF2B5EF4-FFF2-40B4-BE49-F238E27FC236}">
                <a16:creationId xmlns:a16="http://schemas.microsoft.com/office/drawing/2014/main" id="{DA133C9F-DE88-40D4-989F-398E215E3690}"/>
              </a:ext>
            </a:extLst>
          </p:cNvPr>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Ⅰ</a:t>
            </a:r>
            <a:r>
              <a:rPr lang="zh-CN" altLang="en-US" sz="2400" b="1" dirty="0">
                <a:solidFill>
                  <a:schemeClr val="tx1"/>
                </a:solidFill>
                <a:latin typeface="方正启体简体" panose="03000509000000000000" charset="-122"/>
                <a:ea typeface="方正启体简体" panose="03000509000000000000" charset="-122"/>
              </a:rPr>
              <a:t>：第一次鸦片战争</a:t>
            </a:r>
          </a:p>
        </p:txBody>
      </p:sp>
    </p:spTree>
    <p:custDataLst>
      <p:tags r:id="rId1"/>
    </p:custData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20337" y="1232734"/>
            <a:ext cx="10515600" cy="1325563"/>
          </a:xfrm>
        </p:spPr>
        <p:txBody>
          <a:bodyPr>
            <a:normAutofit/>
          </a:bodyPr>
          <a:lstStyle/>
          <a:p>
            <a:r>
              <a:rPr lang="en-US" altLang="zh-CN" b="1" dirty="0"/>
              <a:t>1851</a:t>
            </a:r>
            <a:r>
              <a:rPr lang="zh-CN" altLang="en-US" dirty="0"/>
              <a:t>年，农民起义</a:t>
            </a:r>
          </a:p>
        </p:txBody>
      </p:sp>
      <p:grpSp>
        <p:nvGrpSpPr>
          <p:cNvPr id="5" name="组合 4"/>
          <p:cNvGrpSpPr/>
          <p:nvPr/>
        </p:nvGrpSpPr>
        <p:grpSpPr>
          <a:xfrm>
            <a:off x="5074285" y="105410"/>
            <a:ext cx="5616575" cy="5080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9238"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rPr>
                <a:t>40%</a:t>
              </a:r>
            </a:p>
          </p:txBody>
        </p:sp>
      </p:grpSp>
      <p:sp>
        <p:nvSpPr>
          <p:cNvPr id="13" name="内容占位符 2">
            <a:extLst>
              <a:ext uri="{FF2B5EF4-FFF2-40B4-BE49-F238E27FC236}">
                <a16:creationId xmlns:a16="http://schemas.microsoft.com/office/drawing/2014/main" id="{C408EBDA-F2D8-2F4B-A4B0-B6A6A30D69B7}"/>
              </a:ext>
            </a:extLst>
          </p:cNvPr>
          <p:cNvSpPr>
            <a:spLocks noGrp="1"/>
          </p:cNvSpPr>
          <p:nvPr>
            <p:ph idx="1"/>
          </p:nvPr>
        </p:nvSpPr>
        <p:spPr>
          <a:xfrm>
            <a:off x="1220337" y="2558297"/>
            <a:ext cx="10515600" cy="1872918"/>
          </a:xfrm>
        </p:spPr>
        <p:txBody>
          <a:bodyPr/>
          <a:lstStyle/>
          <a:p>
            <a:pPr marL="0" indent="0">
              <a:lnSpc>
                <a:spcPct val="150000"/>
              </a:lnSpc>
              <a:buNone/>
            </a:pPr>
            <a:r>
              <a:rPr lang="zh-CN" altLang="en-US" sz="3200" dirty="0"/>
              <a:t>思想支撑：</a:t>
            </a:r>
            <a:endParaRPr lang="en-US" altLang="zh-CN" sz="3200" dirty="0"/>
          </a:p>
          <a:p>
            <a:pPr marL="0" indent="0">
              <a:lnSpc>
                <a:spcPct val="150000"/>
              </a:lnSpc>
              <a:buNone/>
            </a:pPr>
            <a:r>
              <a:rPr lang="zh-CN" altLang="en-US" sz="3200" dirty="0"/>
              <a:t>理论支撑：</a:t>
            </a:r>
          </a:p>
        </p:txBody>
      </p:sp>
      <p:sp>
        <p:nvSpPr>
          <p:cNvPr id="10" name=" 220">
            <a:extLst>
              <a:ext uri="{FF2B5EF4-FFF2-40B4-BE49-F238E27FC236}">
                <a16:creationId xmlns:a16="http://schemas.microsoft.com/office/drawing/2014/main" id="{CF37BBF6-91F1-4822-B8FA-E2375DA7A423}"/>
              </a:ext>
            </a:extLst>
          </p:cNvPr>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Ⅰ</a:t>
            </a:r>
            <a:r>
              <a:rPr lang="zh-CN" altLang="en-US" sz="2400" b="1" dirty="0">
                <a:solidFill>
                  <a:schemeClr val="tx1"/>
                </a:solidFill>
                <a:latin typeface="方正启体简体" panose="03000509000000000000" charset="-122"/>
                <a:ea typeface="方正启体简体" panose="03000509000000000000" charset="-122"/>
              </a:rPr>
              <a:t>：第一次鸦片战争</a:t>
            </a:r>
          </a:p>
        </p:txBody>
      </p:sp>
      <p:sp>
        <p:nvSpPr>
          <p:cNvPr id="11" name="矩形 10">
            <a:extLst>
              <a:ext uri="{FF2B5EF4-FFF2-40B4-BE49-F238E27FC236}">
                <a16:creationId xmlns:a16="http://schemas.microsoft.com/office/drawing/2014/main" id="{8E6061ED-1E5A-47F4-8AA6-C164A6E16F22}"/>
              </a:ext>
            </a:extLst>
          </p:cNvPr>
          <p:cNvSpPr/>
          <p:nvPr/>
        </p:nvSpPr>
        <p:spPr>
          <a:xfrm>
            <a:off x="5074285" y="105410"/>
            <a:ext cx="2061210" cy="5080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71648537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891540"/>
            <a:ext cx="10515600" cy="1325563"/>
          </a:xfrm>
        </p:spPr>
        <p:txBody>
          <a:bodyPr>
            <a:normAutofit/>
          </a:bodyPr>
          <a:lstStyle/>
          <a:p>
            <a:r>
              <a:rPr lang="zh-CN" altLang="en-US" dirty="0"/>
              <a:t>不要小看农民起义</a:t>
            </a:r>
          </a:p>
        </p:txBody>
      </p:sp>
      <p:sp>
        <p:nvSpPr>
          <p:cNvPr id="3" name="内容占位符 2"/>
          <p:cNvSpPr>
            <a:spLocks noGrp="1"/>
          </p:cNvSpPr>
          <p:nvPr>
            <p:ph idx="1"/>
          </p:nvPr>
        </p:nvSpPr>
        <p:spPr>
          <a:xfrm>
            <a:off x="838200" y="2495233"/>
            <a:ext cx="10515600" cy="1872918"/>
          </a:xfrm>
        </p:spPr>
        <p:txBody>
          <a:bodyPr/>
          <a:lstStyle/>
          <a:p>
            <a:pPr marL="0" indent="0">
              <a:lnSpc>
                <a:spcPct val="150000"/>
              </a:lnSpc>
              <a:buNone/>
            </a:pPr>
            <a:r>
              <a:rPr lang="zh-CN" altLang="en-US" sz="3200" dirty="0"/>
              <a:t>思想支撑：拜上帝教，宣传平等观念。</a:t>
            </a:r>
          </a:p>
          <a:p>
            <a:pPr marL="0" indent="0">
              <a:lnSpc>
                <a:spcPct val="150000"/>
              </a:lnSpc>
              <a:buNone/>
            </a:pPr>
            <a:r>
              <a:rPr lang="zh-CN" altLang="en-US" sz="3200" dirty="0"/>
              <a:t>理论支撑：</a:t>
            </a:r>
          </a:p>
        </p:txBody>
      </p:sp>
      <p:grpSp>
        <p:nvGrpSpPr>
          <p:cNvPr id="5" name="组合 4"/>
          <p:cNvGrpSpPr/>
          <p:nvPr/>
        </p:nvGrpSpPr>
        <p:grpSpPr>
          <a:xfrm>
            <a:off x="5074285" y="105410"/>
            <a:ext cx="5616575" cy="5080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9238"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rPr>
                <a:t>40%</a:t>
              </a:r>
            </a:p>
          </p:txBody>
        </p:sp>
      </p:grpSp>
      <p:sp>
        <p:nvSpPr>
          <p:cNvPr id="10" name=" 220">
            <a:extLst>
              <a:ext uri="{FF2B5EF4-FFF2-40B4-BE49-F238E27FC236}">
                <a16:creationId xmlns:a16="http://schemas.microsoft.com/office/drawing/2014/main" id="{DD3EF6CC-0B5E-469D-9B7C-88A42A3D8C97}"/>
              </a:ext>
            </a:extLst>
          </p:cNvPr>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Ⅰ</a:t>
            </a:r>
            <a:r>
              <a:rPr lang="zh-CN" altLang="en-US" sz="2400" b="1" dirty="0">
                <a:solidFill>
                  <a:schemeClr val="tx1"/>
                </a:solidFill>
                <a:latin typeface="方正启体简体" panose="03000509000000000000" charset="-122"/>
                <a:ea typeface="方正启体简体" panose="03000509000000000000" charset="-122"/>
              </a:rPr>
              <a:t>：第一次鸦片战争</a:t>
            </a:r>
          </a:p>
        </p:txBody>
      </p:sp>
      <p:sp>
        <p:nvSpPr>
          <p:cNvPr id="11" name="矩形 10">
            <a:extLst>
              <a:ext uri="{FF2B5EF4-FFF2-40B4-BE49-F238E27FC236}">
                <a16:creationId xmlns:a16="http://schemas.microsoft.com/office/drawing/2014/main" id="{547BDAD4-BFEE-45CA-9C83-611010725201}"/>
              </a:ext>
            </a:extLst>
          </p:cNvPr>
          <p:cNvSpPr/>
          <p:nvPr/>
        </p:nvSpPr>
        <p:spPr>
          <a:xfrm>
            <a:off x="5074285" y="105410"/>
            <a:ext cx="2061210" cy="5080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325956321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891540"/>
            <a:ext cx="10515600" cy="1325563"/>
          </a:xfrm>
        </p:spPr>
        <p:txBody>
          <a:bodyPr>
            <a:normAutofit/>
          </a:bodyPr>
          <a:lstStyle/>
          <a:p>
            <a:r>
              <a:rPr lang="zh-CN" altLang="en-US"/>
              <a:t>不要小看农民起义</a:t>
            </a:r>
          </a:p>
        </p:txBody>
      </p:sp>
      <p:sp>
        <p:nvSpPr>
          <p:cNvPr id="3" name="内容占位符 2"/>
          <p:cNvSpPr>
            <a:spLocks noGrp="1"/>
          </p:cNvSpPr>
          <p:nvPr>
            <p:ph idx="1"/>
          </p:nvPr>
        </p:nvSpPr>
        <p:spPr>
          <a:xfrm>
            <a:off x="838200" y="2217103"/>
            <a:ext cx="10515600" cy="4351338"/>
          </a:xfrm>
        </p:spPr>
        <p:txBody>
          <a:bodyPr/>
          <a:lstStyle/>
          <a:p>
            <a:pPr marL="0" indent="0">
              <a:lnSpc>
                <a:spcPct val="150000"/>
              </a:lnSpc>
              <a:buNone/>
            </a:pPr>
            <a:r>
              <a:rPr lang="zh-CN" altLang="en-US" sz="3200" dirty="0"/>
              <a:t>思想支撑：拜上帝教，宣传平等观念。</a:t>
            </a:r>
          </a:p>
          <a:p>
            <a:pPr marL="0" indent="0">
              <a:lnSpc>
                <a:spcPct val="150000"/>
              </a:lnSpc>
              <a:buNone/>
            </a:pPr>
            <a:r>
              <a:rPr lang="zh-CN" altLang="en-US" sz="3200" dirty="0"/>
              <a:t>理论支撑：《天朝田亩制度》      和      《资政新篇》</a:t>
            </a:r>
          </a:p>
          <a:p>
            <a:pPr marL="0" indent="0">
              <a:lnSpc>
                <a:spcPct val="150000"/>
              </a:lnSpc>
              <a:buNone/>
            </a:pPr>
            <a:r>
              <a:rPr lang="zh-CN" altLang="en-US" sz="3200" dirty="0"/>
              <a:t>                 平分田地（纲领性）          政治经济思想外交</a:t>
            </a:r>
          </a:p>
        </p:txBody>
      </p:sp>
      <p:grpSp>
        <p:nvGrpSpPr>
          <p:cNvPr id="5" name="组合 4"/>
          <p:cNvGrpSpPr/>
          <p:nvPr/>
        </p:nvGrpSpPr>
        <p:grpSpPr>
          <a:xfrm>
            <a:off x="5074285" y="105410"/>
            <a:ext cx="5616575" cy="508000"/>
            <a:chOff x="6308" y="200"/>
            <a:chExt cx="8845" cy="800"/>
          </a:xfrm>
        </p:grpSpPr>
        <p:grpSp>
          <p:nvGrpSpPr>
            <p:cNvPr id="25" name="组合 24"/>
            <p:cNvGrpSpPr/>
            <p:nvPr/>
          </p:nvGrpSpPr>
          <p:grpSpPr>
            <a:xfrm>
              <a:off x="6308" y="200"/>
              <a:ext cx="8845" cy="800"/>
              <a:chOff x="6308" y="200"/>
              <a:chExt cx="8845" cy="800"/>
            </a:xfrm>
          </p:grpSpPr>
          <p:sp>
            <p:nvSpPr>
              <p:cNvPr id="26" name="矩形 2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6308" y="200"/>
                <a:ext cx="324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矩形 7"/>
            <p:cNvSpPr/>
            <p:nvPr/>
          </p:nvSpPr>
          <p:spPr>
            <a:xfrm>
              <a:off x="9358" y="224"/>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rPr>
                <a:t>40%</a:t>
              </a:r>
            </a:p>
          </p:txBody>
        </p:sp>
      </p:grpSp>
      <p:sp>
        <p:nvSpPr>
          <p:cNvPr id="10" name=" 220">
            <a:extLst>
              <a:ext uri="{FF2B5EF4-FFF2-40B4-BE49-F238E27FC236}">
                <a16:creationId xmlns:a16="http://schemas.microsoft.com/office/drawing/2014/main" id="{64AA83A9-E86A-4BDD-9B1D-A29F4E29FB3F}"/>
              </a:ext>
            </a:extLst>
          </p:cNvPr>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Ⅰ</a:t>
            </a:r>
            <a:r>
              <a:rPr lang="zh-CN" altLang="en-US" sz="2400" b="1" dirty="0">
                <a:solidFill>
                  <a:schemeClr val="tx1"/>
                </a:solidFill>
                <a:latin typeface="方正启体简体" panose="03000509000000000000" charset="-122"/>
                <a:ea typeface="方正启体简体" panose="03000509000000000000" charset="-122"/>
              </a:rPr>
              <a:t>：第一次鸦片战争</a:t>
            </a:r>
          </a:p>
        </p:txBody>
      </p:sp>
    </p:spTree>
    <p:custDataLst>
      <p:tags r:id="rId1"/>
    </p:custDataLst>
    <p:extLst>
      <p:ext uri="{BB962C8B-B14F-4D97-AF65-F5344CB8AC3E}">
        <p14:creationId xmlns:p14="http://schemas.microsoft.com/office/powerpoint/2010/main" val="290492738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30965" y="1282064"/>
            <a:ext cx="10515600" cy="1325563"/>
          </a:xfrm>
        </p:spPr>
        <p:txBody>
          <a:bodyPr>
            <a:normAutofit/>
          </a:bodyPr>
          <a:lstStyle/>
          <a:p>
            <a:r>
              <a:rPr lang="zh-CN" altLang="en-US" dirty="0"/>
              <a:t>但是事情哪有那么简单</a:t>
            </a:r>
            <a:r>
              <a:rPr lang="en-US" altLang="zh-CN" dirty="0"/>
              <a:t>......</a:t>
            </a:r>
          </a:p>
        </p:txBody>
      </p:sp>
      <p:sp>
        <p:nvSpPr>
          <p:cNvPr id="3" name="内容占位符 2"/>
          <p:cNvSpPr>
            <a:spLocks noGrp="1"/>
          </p:cNvSpPr>
          <p:nvPr>
            <p:ph idx="1"/>
          </p:nvPr>
        </p:nvSpPr>
        <p:spPr>
          <a:xfrm>
            <a:off x="930965" y="3056310"/>
            <a:ext cx="10515600" cy="2287270"/>
          </a:xfrm>
        </p:spPr>
        <p:txBody>
          <a:bodyPr>
            <a:normAutofit/>
          </a:bodyPr>
          <a:lstStyle/>
          <a:p>
            <a:pPr marL="0" indent="0">
              <a:lnSpc>
                <a:spcPct val="150000"/>
              </a:lnSpc>
              <a:buNone/>
            </a:pPr>
            <a:r>
              <a:rPr lang="zh-CN" altLang="en-US" sz="2800" dirty="0"/>
              <a:t>思想支撑：拜上帝教，宣传平等观念。</a:t>
            </a:r>
          </a:p>
          <a:p>
            <a:pPr marL="0" indent="0">
              <a:lnSpc>
                <a:spcPct val="150000"/>
              </a:lnSpc>
              <a:buNone/>
            </a:pPr>
            <a:r>
              <a:rPr lang="zh-CN" altLang="en-US" sz="2800" dirty="0"/>
              <a:t>理论支撑：《天朝田亩制度》    和      《资政新篇》</a:t>
            </a:r>
          </a:p>
          <a:p>
            <a:pPr marL="0" indent="0">
              <a:lnSpc>
                <a:spcPct val="150000"/>
              </a:lnSpc>
              <a:buNone/>
            </a:pPr>
            <a:r>
              <a:rPr lang="zh-CN" altLang="en-US" sz="2800" dirty="0">
                <a:sym typeface="+mn-ea"/>
              </a:rPr>
              <a:t>                 平分田地（纲领性）         政治经济思想外交</a:t>
            </a:r>
            <a:endParaRPr lang="zh-CN" altLang="en-US" sz="2800" dirty="0"/>
          </a:p>
        </p:txBody>
      </p:sp>
      <p:grpSp>
        <p:nvGrpSpPr>
          <p:cNvPr id="4" name="组合 3"/>
          <p:cNvGrpSpPr/>
          <p:nvPr/>
        </p:nvGrpSpPr>
        <p:grpSpPr>
          <a:xfrm>
            <a:off x="5003165" y="135890"/>
            <a:ext cx="5617210" cy="508000"/>
            <a:chOff x="6307" y="200"/>
            <a:chExt cx="8846" cy="800"/>
          </a:xfrm>
        </p:grpSpPr>
        <p:grpSp>
          <p:nvGrpSpPr>
            <p:cNvPr id="12" name="组合 11"/>
            <p:cNvGrpSpPr/>
            <p:nvPr/>
          </p:nvGrpSpPr>
          <p:grpSpPr>
            <a:xfrm>
              <a:off x="6307" y="200"/>
              <a:ext cx="8846" cy="800"/>
              <a:chOff x="6307" y="200"/>
              <a:chExt cx="8846" cy="800"/>
            </a:xfrm>
          </p:grpSpPr>
          <p:sp>
            <p:nvSpPr>
              <p:cNvPr id="13" name="矩形 12"/>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3617"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矩形 14"/>
            <p:cNvSpPr/>
            <p:nvPr/>
          </p:nvSpPr>
          <p:spPr>
            <a:xfrm>
              <a:off x="11414" y="200"/>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rPr>
                <a:t>42%</a:t>
              </a:r>
            </a:p>
          </p:txBody>
        </p:sp>
      </p:grpSp>
      <p:sp>
        <p:nvSpPr>
          <p:cNvPr id="10" name=" 220">
            <a:extLst>
              <a:ext uri="{FF2B5EF4-FFF2-40B4-BE49-F238E27FC236}">
                <a16:creationId xmlns:a16="http://schemas.microsoft.com/office/drawing/2014/main" id="{CE4DA366-0D3E-4DEA-BFEC-8ACCC4EB5C72}"/>
              </a:ext>
            </a:extLst>
          </p:cNvPr>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Ⅰ</a:t>
            </a:r>
            <a:r>
              <a:rPr lang="zh-CN" altLang="en-US" sz="2400" b="1" dirty="0">
                <a:solidFill>
                  <a:schemeClr val="tx1"/>
                </a:solidFill>
                <a:latin typeface="方正启体简体" panose="03000509000000000000" charset="-122"/>
                <a:ea typeface="方正启体简体" panose="03000509000000000000" charset="-122"/>
              </a:rPr>
              <a:t>：第一次鸦片战争</a:t>
            </a:r>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2516875" y="1455145"/>
            <a:ext cx="7364105" cy="3684905"/>
          </a:xfrm>
        </p:spPr>
        <p:txBody>
          <a:bodyPr>
            <a:normAutofit/>
          </a:bodyPr>
          <a:lstStyle/>
          <a:p>
            <a:pPr marL="0" indent="0">
              <a:buNone/>
            </a:pPr>
            <a:r>
              <a:rPr lang="zh-CN" altLang="en-US" sz="4400" dirty="0">
                <a:solidFill>
                  <a:schemeClr val="bg1"/>
                </a:solidFill>
              </a:rPr>
              <a:t>这一定不是道德的沦丧</a:t>
            </a:r>
            <a:endParaRPr lang="en-US" altLang="zh-CN" sz="4400" dirty="0">
              <a:solidFill>
                <a:schemeClr val="bg1"/>
              </a:solidFill>
            </a:endParaRPr>
          </a:p>
          <a:p>
            <a:pPr marL="0" indent="0">
              <a:buNone/>
            </a:pPr>
            <a:endParaRPr lang="en-US" altLang="zh-CN" sz="4400" dirty="0">
              <a:solidFill>
                <a:schemeClr val="bg1"/>
              </a:solidFill>
            </a:endParaRPr>
          </a:p>
          <a:p>
            <a:pPr marL="0" indent="0">
              <a:buNone/>
            </a:pPr>
            <a:r>
              <a:rPr lang="zh-CN" altLang="en-US" sz="4400" dirty="0">
                <a:solidFill>
                  <a:schemeClr val="bg1"/>
                </a:solidFill>
              </a:rPr>
              <a:t>也不是人性的扭曲</a:t>
            </a:r>
            <a:endParaRPr lang="en-US" altLang="zh-CN" sz="4400" dirty="0">
              <a:solidFill>
                <a:schemeClr val="bg1"/>
              </a:solidFill>
            </a:endParaRPr>
          </a:p>
          <a:p>
            <a:pPr marL="0" indent="0">
              <a:buNone/>
            </a:pPr>
            <a:endParaRPr lang="en-US" altLang="zh-CN" sz="4400" dirty="0">
              <a:solidFill>
                <a:schemeClr val="bg1"/>
              </a:solidFill>
            </a:endParaRPr>
          </a:p>
          <a:p>
            <a:pPr marL="0" indent="0">
              <a:buNone/>
            </a:pPr>
            <a:r>
              <a:rPr lang="zh-CN" altLang="en-US" sz="4400" dirty="0">
                <a:solidFill>
                  <a:schemeClr val="bg1"/>
                </a:solidFill>
              </a:rPr>
              <a:t>而是</a:t>
            </a:r>
            <a:r>
              <a:rPr lang="en-US" altLang="zh-CN" sz="4400" dirty="0">
                <a:solidFill>
                  <a:schemeClr val="bg1"/>
                </a:solidFill>
              </a:rPr>
              <a:t>……</a:t>
            </a:r>
          </a:p>
        </p:txBody>
      </p:sp>
    </p:spTree>
    <p:custDataLst>
      <p:tags r:id="rId1"/>
    </p:custDataLst>
    <p:extLst>
      <p:ext uri="{BB962C8B-B14F-4D97-AF65-F5344CB8AC3E}">
        <p14:creationId xmlns:p14="http://schemas.microsoft.com/office/powerpoint/2010/main" val="70266854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221105"/>
            <a:ext cx="7446645" cy="1325880"/>
          </a:xfrm>
        </p:spPr>
        <p:txBody>
          <a:bodyPr>
            <a:normAutofit/>
          </a:bodyPr>
          <a:lstStyle/>
          <a:p>
            <a:r>
              <a:rPr lang="zh-CN" altLang="en-US"/>
              <a:t>但是事情哪有那么简单</a:t>
            </a:r>
            <a:r>
              <a:rPr lang="en-US" altLang="zh-CN"/>
              <a:t>......</a:t>
            </a:r>
          </a:p>
        </p:txBody>
      </p:sp>
      <p:sp>
        <p:nvSpPr>
          <p:cNvPr id="3" name="内容占位符 2"/>
          <p:cNvSpPr>
            <a:spLocks noGrp="1"/>
          </p:cNvSpPr>
          <p:nvPr>
            <p:ph idx="1"/>
          </p:nvPr>
        </p:nvSpPr>
        <p:spPr>
          <a:xfrm>
            <a:off x="838200" y="2546985"/>
            <a:ext cx="10515600" cy="4351338"/>
          </a:xfrm>
        </p:spPr>
        <p:txBody>
          <a:bodyPr/>
          <a:lstStyle/>
          <a:p>
            <a:pPr marL="0" indent="0">
              <a:lnSpc>
                <a:spcPct val="150000"/>
              </a:lnSpc>
              <a:buNone/>
            </a:pPr>
            <a:r>
              <a:rPr lang="zh-CN" altLang="en-US" sz="2800" dirty="0"/>
              <a:t>思想支撑：拜上帝教，宣传平等观念。</a:t>
            </a:r>
          </a:p>
          <a:p>
            <a:pPr marL="0" indent="0">
              <a:lnSpc>
                <a:spcPct val="150000"/>
              </a:lnSpc>
              <a:buNone/>
            </a:pPr>
            <a:r>
              <a:rPr lang="zh-CN" altLang="en-US" sz="2800" dirty="0"/>
              <a:t>理论支撑：《天朝田亩制度》    和      《资政新篇》</a:t>
            </a:r>
          </a:p>
          <a:p>
            <a:pPr marL="0" indent="0">
              <a:lnSpc>
                <a:spcPct val="150000"/>
              </a:lnSpc>
              <a:buNone/>
            </a:pPr>
            <a:r>
              <a:rPr lang="zh-CN" altLang="en-US" sz="2800" dirty="0">
                <a:sym typeface="+mn-ea"/>
              </a:rPr>
              <a:t>                 平分田地（纲领性）         政治经济思想外交</a:t>
            </a:r>
            <a:endParaRPr lang="zh-CN" altLang="en-US" sz="2800" dirty="0"/>
          </a:p>
        </p:txBody>
      </p:sp>
      <p:pic>
        <p:nvPicPr>
          <p:cNvPr id="4" name="图片 3"/>
          <p:cNvPicPr>
            <a:picLocks noChangeAspect="1"/>
          </p:cNvPicPr>
          <p:nvPr/>
        </p:nvPicPr>
        <p:blipFill>
          <a:blip r:embed="rId4">
            <a:clrChange>
              <a:clrFrom>
                <a:srgbClr val="FFFFFF">
                  <a:alpha val="100000"/>
                </a:srgbClr>
              </a:clrFrom>
              <a:clrTo>
                <a:srgbClr val="FFFFFF">
                  <a:alpha val="100000"/>
                  <a:alpha val="0"/>
                </a:srgbClr>
              </a:clrTo>
            </a:clrChange>
          </a:blip>
          <a:srcRect b="8392"/>
          <a:stretch>
            <a:fillRect/>
          </a:stretch>
        </p:blipFill>
        <p:spPr>
          <a:xfrm>
            <a:off x="2825750" y="3286125"/>
            <a:ext cx="2537460" cy="1614805"/>
          </a:xfrm>
          <a:prstGeom prst="rect">
            <a:avLst/>
          </a:prstGeom>
        </p:spPr>
      </p:pic>
      <p:grpSp>
        <p:nvGrpSpPr>
          <p:cNvPr id="7" name="组合 6"/>
          <p:cNvGrpSpPr/>
          <p:nvPr/>
        </p:nvGrpSpPr>
        <p:grpSpPr>
          <a:xfrm>
            <a:off x="5257800" y="48260"/>
            <a:ext cx="5617210" cy="508000"/>
            <a:chOff x="6307" y="200"/>
            <a:chExt cx="8846" cy="800"/>
          </a:xfrm>
        </p:grpSpPr>
        <p:grpSp>
          <p:nvGrpSpPr>
            <p:cNvPr id="12" name="组合 11"/>
            <p:cNvGrpSpPr/>
            <p:nvPr/>
          </p:nvGrpSpPr>
          <p:grpSpPr>
            <a:xfrm>
              <a:off x="6307" y="200"/>
              <a:ext cx="8846" cy="800"/>
              <a:chOff x="6307" y="200"/>
              <a:chExt cx="8846" cy="800"/>
            </a:xfrm>
          </p:grpSpPr>
          <p:sp>
            <p:nvSpPr>
              <p:cNvPr id="13" name="矩形 12"/>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3618"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矩形 14"/>
            <p:cNvSpPr/>
            <p:nvPr/>
          </p:nvSpPr>
          <p:spPr>
            <a:xfrm>
              <a:off x="11414" y="200"/>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rPr>
                <a:t>44%</a:t>
              </a:r>
            </a:p>
          </p:txBody>
        </p:sp>
      </p:grpSp>
      <p:sp>
        <p:nvSpPr>
          <p:cNvPr id="11" name=" 220">
            <a:extLst>
              <a:ext uri="{FF2B5EF4-FFF2-40B4-BE49-F238E27FC236}">
                <a16:creationId xmlns:a16="http://schemas.microsoft.com/office/drawing/2014/main" id="{7C88FB9B-0E23-46DA-9B44-38B2CF1F1C31}"/>
              </a:ext>
            </a:extLst>
          </p:cNvPr>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Ⅰ</a:t>
            </a:r>
            <a:r>
              <a:rPr lang="zh-CN" altLang="en-US" sz="2400" b="1" dirty="0">
                <a:solidFill>
                  <a:schemeClr val="tx1"/>
                </a:solidFill>
                <a:latin typeface="方正启体简体" panose="03000509000000000000" charset="-122"/>
                <a:ea typeface="方正启体简体" panose="03000509000000000000" charset="-122"/>
              </a:rPr>
              <a:t>：第一次鸦片战争</a:t>
            </a:r>
          </a:p>
        </p:txBody>
      </p:sp>
    </p:spTree>
    <p:custDataLst>
      <p:tags r:id="rId1"/>
    </p:custData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475740"/>
            <a:ext cx="7503795" cy="1325880"/>
          </a:xfrm>
        </p:spPr>
        <p:txBody>
          <a:bodyPr>
            <a:normAutofit/>
          </a:bodyPr>
          <a:lstStyle/>
          <a:p>
            <a:r>
              <a:rPr lang="zh-CN" altLang="en-US"/>
              <a:t>但是事情哪有那么简单</a:t>
            </a:r>
            <a:r>
              <a:rPr lang="en-US" altLang="zh-CN"/>
              <a:t>......</a:t>
            </a:r>
          </a:p>
        </p:txBody>
      </p:sp>
      <p:sp>
        <p:nvSpPr>
          <p:cNvPr id="3" name="内容占位符 2"/>
          <p:cNvSpPr>
            <a:spLocks noGrp="1"/>
          </p:cNvSpPr>
          <p:nvPr>
            <p:ph idx="1"/>
          </p:nvPr>
        </p:nvSpPr>
        <p:spPr>
          <a:xfrm>
            <a:off x="838200" y="2801620"/>
            <a:ext cx="10515600" cy="2372360"/>
          </a:xfrm>
        </p:spPr>
        <p:txBody>
          <a:bodyPr>
            <a:normAutofit/>
          </a:bodyPr>
          <a:lstStyle/>
          <a:p>
            <a:pPr marL="0" indent="0">
              <a:lnSpc>
                <a:spcPct val="150000"/>
              </a:lnSpc>
              <a:buNone/>
            </a:pPr>
            <a:r>
              <a:rPr lang="zh-CN" altLang="en-US" sz="2800"/>
              <a:t>思想支撑：拜上帝教，宣传平等观念。</a:t>
            </a:r>
          </a:p>
          <a:p>
            <a:pPr marL="0" indent="0">
              <a:lnSpc>
                <a:spcPct val="150000"/>
              </a:lnSpc>
              <a:buNone/>
            </a:pPr>
            <a:r>
              <a:rPr lang="zh-CN" altLang="en-US" sz="2800"/>
              <a:t>理论支撑：《天朝田亩制度》    和      《资政新篇》</a:t>
            </a:r>
          </a:p>
          <a:p>
            <a:pPr marL="0" indent="0">
              <a:lnSpc>
                <a:spcPct val="150000"/>
              </a:lnSpc>
              <a:buNone/>
            </a:pPr>
            <a:r>
              <a:rPr lang="zh-CN" altLang="en-US" sz="2800">
                <a:sym typeface="+mn-ea"/>
              </a:rPr>
              <a:t>                 平分田地（纲领性）         政治经济思想外</a:t>
            </a:r>
            <a:r>
              <a:rPr lang="zh-CN" altLang="en-US" sz="2800"/>
              <a:t>交</a:t>
            </a:r>
          </a:p>
        </p:txBody>
      </p:sp>
      <p:pic>
        <p:nvPicPr>
          <p:cNvPr id="4" name="图片 3"/>
          <p:cNvPicPr>
            <a:picLocks noChangeAspect="1"/>
          </p:cNvPicPr>
          <p:nvPr/>
        </p:nvPicPr>
        <p:blipFill>
          <a:blip r:embed="rId4">
            <a:clrChange>
              <a:clrFrom>
                <a:srgbClr val="FFFFFF">
                  <a:alpha val="100000"/>
                </a:srgbClr>
              </a:clrFrom>
              <a:clrTo>
                <a:srgbClr val="FFFFFF">
                  <a:alpha val="100000"/>
                  <a:alpha val="0"/>
                </a:srgbClr>
              </a:clrTo>
            </a:clrChange>
          </a:blip>
          <a:srcRect b="8392"/>
          <a:stretch>
            <a:fillRect/>
          </a:stretch>
        </p:blipFill>
        <p:spPr>
          <a:xfrm>
            <a:off x="2769235" y="3413125"/>
            <a:ext cx="2537460" cy="1614805"/>
          </a:xfrm>
          <a:prstGeom prst="rect">
            <a:avLst/>
          </a:prstGeom>
        </p:spPr>
      </p:pic>
      <p:pic>
        <p:nvPicPr>
          <p:cNvPr id="7" name="图片 6"/>
          <p:cNvPicPr>
            <a:picLocks noChangeAspect="1"/>
          </p:cNvPicPr>
          <p:nvPr/>
        </p:nvPicPr>
        <p:blipFill>
          <a:blip r:embed="rId4">
            <a:clrChange>
              <a:clrFrom>
                <a:srgbClr val="FFFFFF">
                  <a:alpha val="100000"/>
                </a:srgbClr>
              </a:clrFrom>
              <a:clrTo>
                <a:srgbClr val="FFFFFF">
                  <a:alpha val="100000"/>
                  <a:alpha val="0"/>
                </a:srgbClr>
              </a:clrTo>
            </a:clrChange>
          </a:blip>
          <a:srcRect b="8392"/>
          <a:stretch>
            <a:fillRect/>
          </a:stretch>
        </p:blipFill>
        <p:spPr>
          <a:xfrm>
            <a:off x="6529705" y="3413125"/>
            <a:ext cx="2537460" cy="1614805"/>
          </a:xfrm>
          <a:prstGeom prst="rect">
            <a:avLst/>
          </a:prstGeom>
        </p:spPr>
      </p:pic>
      <p:grpSp>
        <p:nvGrpSpPr>
          <p:cNvPr id="8" name="组合 7"/>
          <p:cNvGrpSpPr/>
          <p:nvPr/>
        </p:nvGrpSpPr>
        <p:grpSpPr>
          <a:xfrm>
            <a:off x="5257800" y="48260"/>
            <a:ext cx="5617210" cy="508000"/>
            <a:chOff x="6307" y="200"/>
            <a:chExt cx="8846" cy="800"/>
          </a:xfrm>
        </p:grpSpPr>
        <p:grpSp>
          <p:nvGrpSpPr>
            <p:cNvPr id="12" name="组合 11"/>
            <p:cNvGrpSpPr/>
            <p:nvPr/>
          </p:nvGrpSpPr>
          <p:grpSpPr>
            <a:xfrm>
              <a:off x="6307" y="200"/>
              <a:ext cx="8846" cy="800"/>
              <a:chOff x="6307" y="200"/>
              <a:chExt cx="8846" cy="800"/>
            </a:xfrm>
          </p:grpSpPr>
          <p:sp>
            <p:nvSpPr>
              <p:cNvPr id="13" name="矩形 12"/>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4302"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矩形 14"/>
            <p:cNvSpPr/>
            <p:nvPr/>
          </p:nvSpPr>
          <p:spPr>
            <a:xfrm>
              <a:off x="11414" y="200"/>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rPr>
                <a:t>46%</a:t>
              </a:r>
            </a:p>
          </p:txBody>
        </p:sp>
      </p:grpSp>
      <p:sp>
        <p:nvSpPr>
          <p:cNvPr id="16" name=" 220">
            <a:extLst>
              <a:ext uri="{FF2B5EF4-FFF2-40B4-BE49-F238E27FC236}">
                <a16:creationId xmlns:a16="http://schemas.microsoft.com/office/drawing/2014/main" id="{9BED2329-9FBF-451F-98D5-39C35BEEB17A}"/>
              </a:ext>
            </a:extLst>
          </p:cNvPr>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Ⅰ</a:t>
            </a:r>
            <a:r>
              <a:rPr lang="zh-CN" altLang="en-US" sz="2400" b="1" dirty="0">
                <a:solidFill>
                  <a:schemeClr val="tx1"/>
                </a:solidFill>
                <a:latin typeface="方正启体简体" panose="03000509000000000000" charset="-122"/>
                <a:ea typeface="方正启体简体" panose="03000509000000000000" charset="-122"/>
              </a:rPr>
              <a:t>：第一次鸦片战争</a:t>
            </a:r>
          </a:p>
        </p:txBody>
      </p:sp>
    </p:spTree>
    <p:custDataLst>
      <p:tags r:id="rId1"/>
    </p:custData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373880" y="2580640"/>
            <a:ext cx="3444240" cy="1198880"/>
          </a:xfrm>
          <a:prstGeom prst="rect">
            <a:avLst/>
          </a:prstGeom>
          <a:noFill/>
        </p:spPr>
        <p:txBody>
          <a:bodyPr wrap="square" rtlCol="0" anchor="t">
            <a:spAutoFit/>
          </a:bodyPr>
          <a:lstStyle/>
          <a:p>
            <a:pPr>
              <a:lnSpc>
                <a:spcPct val="150000"/>
              </a:lnSpc>
            </a:pPr>
            <a:r>
              <a:rPr lang="zh-CN" altLang="en-US" sz="4800">
                <a:solidFill>
                  <a:srgbClr val="000000"/>
                </a:solidFill>
                <a:ea typeface="方正启体简体" panose="03000509000000000000" charset="-122"/>
                <a:sym typeface="+mn-ea"/>
              </a:rPr>
              <a:t>随堂考时间</a:t>
            </a:r>
          </a:p>
        </p:txBody>
      </p:sp>
      <p:sp>
        <p:nvSpPr>
          <p:cNvPr id="5" name=" 220">
            <a:extLst>
              <a:ext uri="{FF2B5EF4-FFF2-40B4-BE49-F238E27FC236}">
                <a16:creationId xmlns:a16="http://schemas.microsoft.com/office/drawing/2014/main" id="{CE68F1D6-5D27-47A7-89FB-FDA7CDFC20A6}"/>
              </a:ext>
            </a:extLst>
          </p:cNvPr>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Ⅰ</a:t>
            </a:r>
            <a:r>
              <a:rPr lang="zh-CN" altLang="en-US" sz="2400" b="1" dirty="0">
                <a:solidFill>
                  <a:schemeClr val="tx1"/>
                </a:solidFill>
                <a:latin typeface="方正启体简体" panose="03000509000000000000" charset="-122"/>
                <a:ea typeface="方正启体简体" panose="03000509000000000000" charset="-122"/>
              </a:rPr>
              <a:t>：第一次鸦片战争</a:t>
            </a:r>
          </a:p>
        </p:txBody>
      </p:sp>
    </p:spTree>
    <p:custDataLst>
      <p:tags r:id="rId1"/>
    </p:custDataLst>
    <p:extLst>
      <p:ext uri="{BB962C8B-B14F-4D97-AF65-F5344CB8AC3E}">
        <p14:creationId xmlns:p14="http://schemas.microsoft.com/office/powerpoint/2010/main" val="207701553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3804" y="1905635"/>
            <a:ext cx="10608425" cy="3247171"/>
          </a:xfrm>
          <a:prstGeom prst="rect">
            <a:avLst/>
          </a:prstGeom>
          <a:noFill/>
        </p:spPr>
        <p:txBody>
          <a:bodyPr wrap="square" rtlCol="0" anchor="t">
            <a:spAutoFit/>
          </a:bodyPr>
          <a:lstStyle/>
          <a:p>
            <a:pPr>
              <a:lnSpc>
                <a:spcPct val="150000"/>
              </a:lnSpc>
            </a:pPr>
            <a:r>
              <a:rPr lang="en-US" altLang="zh-CN" sz="2800" dirty="0">
                <a:solidFill>
                  <a:srgbClr val="000000"/>
                </a:solidFill>
                <a:ea typeface="方正启体简体" panose="03000509000000000000" charset="-122"/>
              </a:rPr>
              <a:t>【</a:t>
            </a:r>
            <a:r>
              <a:rPr lang="zh-CN" altLang="en-US" sz="2800" dirty="0">
                <a:solidFill>
                  <a:srgbClr val="000000"/>
                </a:solidFill>
                <a:ea typeface="方正启体简体" panose="03000509000000000000" charset="-122"/>
              </a:rPr>
              <a:t>多选</a:t>
            </a:r>
            <a:r>
              <a:rPr lang="en-US" altLang="zh-CN" sz="2800" dirty="0">
                <a:solidFill>
                  <a:srgbClr val="000000"/>
                </a:solidFill>
                <a:ea typeface="方正启体简体" panose="03000509000000000000" charset="-122"/>
              </a:rPr>
              <a:t>】1853年定都天京后，太平天国先后颁布的重要文件有（ ）</a:t>
            </a:r>
          </a:p>
          <a:p>
            <a:pPr>
              <a:lnSpc>
                <a:spcPct val="150000"/>
              </a:lnSpc>
            </a:pPr>
            <a:r>
              <a:rPr lang="en-US" altLang="zh-CN" sz="2800" dirty="0">
                <a:solidFill>
                  <a:srgbClr val="000000"/>
                </a:solidFill>
                <a:ea typeface="方正启体简体" panose="03000509000000000000" charset="-122"/>
              </a:rPr>
              <a:t>A:《原道觉世训》</a:t>
            </a:r>
          </a:p>
          <a:p>
            <a:pPr>
              <a:lnSpc>
                <a:spcPct val="150000"/>
              </a:lnSpc>
            </a:pPr>
            <a:r>
              <a:rPr lang="en-US" altLang="zh-CN" sz="2800" dirty="0">
                <a:solidFill>
                  <a:srgbClr val="000000"/>
                </a:solidFill>
                <a:ea typeface="方正启体简体" panose="03000509000000000000" charset="-122"/>
              </a:rPr>
              <a:t>B:《十款天条》</a:t>
            </a:r>
          </a:p>
          <a:p>
            <a:pPr>
              <a:lnSpc>
                <a:spcPct val="150000"/>
              </a:lnSpc>
            </a:pPr>
            <a:r>
              <a:rPr lang="en-US" altLang="zh-CN" sz="2800" dirty="0">
                <a:solidFill>
                  <a:srgbClr val="000000"/>
                </a:solidFill>
                <a:ea typeface="方正启体简体" panose="03000509000000000000" charset="-122"/>
              </a:rPr>
              <a:t>C:《天朝田亩制度》</a:t>
            </a:r>
          </a:p>
          <a:p>
            <a:pPr>
              <a:lnSpc>
                <a:spcPct val="150000"/>
              </a:lnSpc>
            </a:pPr>
            <a:r>
              <a:rPr lang="en-US" altLang="zh-CN" sz="2800" dirty="0">
                <a:solidFill>
                  <a:srgbClr val="000000"/>
                </a:solidFill>
                <a:ea typeface="方正启体简体" panose="03000509000000000000" charset="-122"/>
              </a:rPr>
              <a:t>D:《资政新篇》</a:t>
            </a:r>
          </a:p>
        </p:txBody>
      </p:sp>
      <p:sp>
        <p:nvSpPr>
          <p:cNvPr id="7" name="文本框 6"/>
          <p:cNvSpPr txBox="1"/>
          <p:nvPr/>
        </p:nvSpPr>
        <p:spPr>
          <a:xfrm>
            <a:off x="631825" y="996950"/>
            <a:ext cx="2846705" cy="583565"/>
          </a:xfrm>
          <a:prstGeom prst="rect">
            <a:avLst/>
          </a:prstGeom>
          <a:noFill/>
        </p:spPr>
        <p:txBody>
          <a:bodyPr wrap="square" rtlCol="0">
            <a:spAutoFit/>
          </a:bodyPr>
          <a:lstStyle/>
          <a:p>
            <a:r>
              <a:rPr lang="zh-CN" altLang="en-US" sz="3200">
                <a:solidFill>
                  <a:srgbClr val="000000"/>
                </a:solidFill>
              </a:rPr>
              <a:t>【</a:t>
            </a:r>
            <a:r>
              <a:rPr lang="en-US" altLang="zh-CN" sz="3200">
                <a:solidFill>
                  <a:srgbClr val="000000"/>
                </a:solidFill>
              </a:rPr>
              <a:t>1310</a:t>
            </a:r>
            <a:r>
              <a:rPr lang="zh-CN" altLang="en-US" sz="3200">
                <a:solidFill>
                  <a:srgbClr val="000000"/>
                </a:solidFill>
              </a:rPr>
              <a:t>真题】</a:t>
            </a:r>
          </a:p>
        </p:txBody>
      </p:sp>
      <p:sp>
        <p:nvSpPr>
          <p:cNvPr id="10" name=" 220">
            <a:extLst>
              <a:ext uri="{FF2B5EF4-FFF2-40B4-BE49-F238E27FC236}">
                <a16:creationId xmlns:a16="http://schemas.microsoft.com/office/drawing/2014/main" id="{A4D807AD-46B8-4032-81AE-DA07952381E9}"/>
              </a:ext>
            </a:extLst>
          </p:cNvPr>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Ⅰ</a:t>
            </a:r>
            <a:r>
              <a:rPr lang="zh-CN" altLang="en-US" sz="2400" b="1" dirty="0">
                <a:solidFill>
                  <a:schemeClr val="tx1"/>
                </a:solidFill>
                <a:latin typeface="方正启体简体" panose="03000509000000000000" charset="-122"/>
                <a:ea typeface="方正启体简体" panose="03000509000000000000" charset="-122"/>
              </a:rPr>
              <a:t>：第一次鸦片战争</a:t>
            </a:r>
          </a:p>
        </p:txBody>
      </p:sp>
    </p:spTree>
    <p:custDataLst>
      <p:tags r:id="rId1"/>
    </p:custDataLst>
    <p:extLst>
      <p:ext uri="{BB962C8B-B14F-4D97-AF65-F5344CB8AC3E}">
        <p14:creationId xmlns:p14="http://schemas.microsoft.com/office/powerpoint/2010/main" val="288907784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3804" y="1905635"/>
            <a:ext cx="10958196" cy="3247171"/>
          </a:xfrm>
          <a:prstGeom prst="rect">
            <a:avLst/>
          </a:prstGeom>
          <a:noFill/>
        </p:spPr>
        <p:txBody>
          <a:bodyPr wrap="square" rtlCol="0" anchor="t">
            <a:spAutoFit/>
          </a:bodyPr>
          <a:lstStyle/>
          <a:p>
            <a:pPr>
              <a:lnSpc>
                <a:spcPct val="150000"/>
              </a:lnSpc>
            </a:pPr>
            <a:r>
              <a:rPr lang="en-US" altLang="zh-CN" sz="2800" dirty="0">
                <a:solidFill>
                  <a:srgbClr val="000000"/>
                </a:solidFill>
                <a:ea typeface="方正启体简体" panose="03000509000000000000" charset="-122"/>
              </a:rPr>
              <a:t>【</a:t>
            </a:r>
            <a:r>
              <a:rPr lang="zh-CN" altLang="en-US" sz="2800" dirty="0">
                <a:solidFill>
                  <a:srgbClr val="000000"/>
                </a:solidFill>
                <a:ea typeface="方正启体简体" panose="03000509000000000000" charset="-122"/>
              </a:rPr>
              <a:t>多选</a:t>
            </a:r>
            <a:r>
              <a:rPr lang="en-US" altLang="zh-CN" sz="2800" dirty="0">
                <a:solidFill>
                  <a:srgbClr val="000000"/>
                </a:solidFill>
                <a:ea typeface="方正启体简体" panose="03000509000000000000" charset="-122"/>
              </a:rPr>
              <a:t>】1853年定都天京后，太平天国先后颁布的重要文件有（</a:t>
            </a:r>
            <a:r>
              <a:rPr lang="en-US" altLang="zh-CN" sz="2800" b="1" dirty="0">
                <a:solidFill>
                  <a:srgbClr val="FF0000"/>
                </a:solidFill>
                <a:ea typeface="方正启体简体" panose="03000509000000000000" charset="-122"/>
              </a:rPr>
              <a:t>CD</a:t>
            </a:r>
            <a:r>
              <a:rPr lang="en-US" altLang="zh-CN" sz="2800" dirty="0">
                <a:solidFill>
                  <a:srgbClr val="000000"/>
                </a:solidFill>
                <a:ea typeface="方正启体简体" panose="03000509000000000000" charset="-122"/>
              </a:rPr>
              <a:t>）</a:t>
            </a:r>
          </a:p>
          <a:p>
            <a:pPr>
              <a:lnSpc>
                <a:spcPct val="150000"/>
              </a:lnSpc>
            </a:pPr>
            <a:r>
              <a:rPr lang="en-US" altLang="zh-CN" sz="2800" dirty="0">
                <a:solidFill>
                  <a:srgbClr val="000000"/>
                </a:solidFill>
                <a:ea typeface="方正启体简体" panose="03000509000000000000" charset="-122"/>
              </a:rPr>
              <a:t>A:《原道觉世训》</a:t>
            </a:r>
          </a:p>
          <a:p>
            <a:pPr>
              <a:lnSpc>
                <a:spcPct val="150000"/>
              </a:lnSpc>
            </a:pPr>
            <a:r>
              <a:rPr lang="en-US" altLang="zh-CN" sz="2800" dirty="0">
                <a:solidFill>
                  <a:srgbClr val="000000"/>
                </a:solidFill>
                <a:ea typeface="方正启体简体" panose="03000509000000000000" charset="-122"/>
              </a:rPr>
              <a:t>B:《十款天条》</a:t>
            </a:r>
          </a:p>
          <a:p>
            <a:pPr>
              <a:lnSpc>
                <a:spcPct val="150000"/>
              </a:lnSpc>
            </a:pPr>
            <a:r>
              <a:rPr lang="en-US" altLang="zh-CN" sz="2800" b="1" dirty="0">
                <a:solidFill>
                  <a:srgbClr val="FF0000"/>
                </a:solidFill>
                <a:ea typeface="方正启体简体" panose="03000509000000000000" charset="-122"/>
              </a:rPr>
              <a:t>C:《天朝田亩制度》</a:t>
            </a:r>
          </a:p>
          <a:p>
            <a:pPr>
              <a:lnSpc>
                <a:spcPct val="150000"/>
              </a:lnSpc>
            </a:pPr>
            <a:r>
              <a:rPr lang="en-US" altLang="zh-CN" sz="2800" b="1" dirty="0">
                <a:solidFill>
                  <a:srgbClr val="FF0000"/>
                </a:solidFill>
                <a:ea typeface="方正启体简体" panose="03000509000000000000" charset="-122"/>
              </a:rPr>
              <a:t>D:《资政新篇》</a:t>
            </a:r>
          </a:p>
        </p:txBody>
      </p:sp>
      <p:sp>
        <p:nvSpPr>
          <p:cNvPr id="7" name="文本框 6"/>
          <p:cNvSpPr txBox="1"/>
          <p:nvPr/>
        </p:nvSpPr>
        <p:spPr>
          <a:xfrm>
            <a:off x="631825" y="996950"/>
            <a:ext cx="2846705" cy="583565"/>
          </a:xfrm>
          <a:prstGeom prst="rect">
            <a:avLst/>
          </a:prstGeom>
          <a:noFill/>
        </p:spPr>
        <p:txBody>
          <a:bodyPr wrap="square" rtlCol="0">
            <a:spAutoFit/>
          </a:bodyPr>
          <a:lstStyle/>
          <a:p>
            <a:r>
              <a:rPr lang="zh-CN" altLang="en-US" sz="3200">
                <a:solidFill>
                  <a:srgbClr val="000000"/>
                </a:solidFill>
              </a:rPr>
              <a:t>【</a:t>
            </a:r>
            <a:r>
              <a:rPr lang="en-US" altLang="zh-CN" sz="3200">
                <a:solidFill>
                  <a:srgbClr val="000000"/>
                </a:solidFill>
              </a:rPr>
              <a:t>1310</a:t>
            </a:r>
            <a:r>
              <a:rPr lang="zh-CN" altLang="en-US" sz="3200">
                <a:solidFill>
                  <a:srgbClr val="000000"/>
                </a:solidFill>
              </a:rPr>
              <a:t>真题】</a:t>
            </a:r>
          </a:p>
        </p:txBody>
      </p:sp>
      <p:sp>
        <p:nvSpPr>
          <p:cNvPr id="10" name=" 220">
            <a:extLst>
              <a:ext uri="{FF2B5EF4-FFF2-40B4-BE49-F238E27FC236}">
                <a16:creationId xmlns:a16="http://schemas.microsoft.com/office/drawing/2014/main" id="{D8967C3A-064F-4EF8-9208-DF40BF455C5E}"/>
              </a:ext>
            </a:extLst>
          </p:cNvPr>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Ⅰ</a:t>
            </a:r>
            <a:r>
              <a:rPr lang="zh-CN" altLang="en-US" sz="2400" b="1" dirty="0">
                <a:solidFill>
                  <a:schemeClr val="tx1"/>
                </a:solidFill>
                <a:latin typeface="方正启体简体" panose="03000509000000000000" charset="-122"/>
                <a:ea typeface="方正启体简体" panose="03000509000000000000" charset="-122"/>
              </a:rPr>
              <a:t>：第一次鸦片战争</a:t>
            </a:r>
          </a:p>
        </p:txBody>
      </p:sp>
    </p:spTree>
    <p:custDataLst>
      <p:tags r:id="rId1"/>
    </p:custDataLst>
    <p:extLst>
      <p:ext uri="{BB962C8B-B14F-4D97-AF65-F5344CB8AC3E}">
        <p14:creationId xmlns:p14="http://schemas.microsoft.com/office/powerpoint/2010/main" val="190268805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3805" y="1905635"/>
            <a:ext cx="10049510" cy="3247171"/>
          </a:xfrm>
          <a:prstGeom prst="rect">
            <a:avLst/>
          </a:prstGeom>
          <a:noFill/>
        </p:spPr>
        <p:txBody>
          <a:bodyPr wrap="square" rtlCol="0" anchor="t">
            <a:spAutoFit/>
          </a:bodyPr>
          <a:lstStyle/>
          <a:p>
            <a:pPr>
              <a:lnSpc>
                <a:spcPct val="150000"/>
              </a:lnSpc>
            </a:pPr>
            <a:r>
              <a:rPr lang="zh-CN" altLang="en-US" sz="2800" dirty="0">
                <a:solidFill>
                  <a:srgbClr val="000000"/>
                </a:solidFill>
              </a:rPr>
              <a:t>洪秀全在广西发动金田起义的时间是（ ）</a:t>
            </a:r>
          </a:p>
          <a:p>
            <a:pPr>
              <a:lnSpc>
                <a:spcPct val="150000"/>
              </a:lnSpc>
            </a:pPr>
            <a:r>
              <a:rPr lang="en-US" altLang="zh-CN" sz="2800" dirty="0">
                <a:solidFill>
                  <a:srgbClr val="000000"/>
                </a:solidFill>
              </a:rPr>
              <a:t>A:1851</a:t>
            </a:r>
            <a:r>
              <a:rPr lang="zh-CN" altLang="en-US" sz="2800" dirty="0">
                <a:solidFill>
                  <a:srgbClr val="000000"/>
                </a:solidFill>
              </a:rPr>
              <a:t>年</a:t>
            </a:r>
          </a:p>
          <a:p>
            <a:pPr>
              <a:lnSpc>
                <a:spcPct val="150000"/>
              </a:lnSpc>
            </a:pPr>
            <a:r>
              <a:rPr lang="en-US" altLang="zh-CN" sz="2800" dirty="0">
                <a:solidFill>
                  <a:srgbClr val="000000"/>
                </a:solidFill>
              </a:rPr>
              <a:t>B:1853</a:t>
            </a:r>
            <a:r>
              <a:rPr lang="zh-CN" altLang="en-US" sz="2800" dirty="0">
                <a:solidFill>
                  <a:srgbClr val="000000"/>
                </a:solidFill>
              </a:rPr>
              <a:t>年</a:t>
            </a:r>
          </a:p>
          <a:p>
            <a:pPr>
              <a:lnSpc>
                <a:spcPct val="150000"/>
              </a:lnSpc>
            </a:pPr>
            <a:r>
              <a:rPr lang="en-US" altLang="zh-CN" sz="2800" dirty="0">
                <a:solidFill>
                  <a:srgbClr val="000000"/>
                </a:solidFill>
              </a:rPr>
              <a:t>C:1856</a:t>
            </a:r>
            <a:r>
              <a:rPr lang="zh-CN" altLang="en-US" sz="2800" dirty="0">
                <a:solidFill>
                  <a:srgbClr val="000000"/>
                </a:solidFill>
              </a:rPr>
              <a:t>年</a:t>
            </a:r>
          </a:p>
          <a:p>
            <a:pPr>
              <a:lnSpc>
                <a:spcPct val="150000"/>
              </a:lnSpc>
            </a:pPr>
            <a:r>
              <a:rPr lang="en-US" altLang="zh-CN" sz="2800" dirty="0">
                <a:solidFill>
                  <a:srgbClr val="000000"/>
                </a:solidFill>
              </a:rPr>
              <a:t>D:1864</a:t>
            </a:r>
            <a:r>
              <a:rPr lang="zh-CN" altLang="en-US" sz="2800" dirty="0">
                <a:solidFill>
                  <a:srgbClr val="000000"/>
                </a:solidFill>
              </a:rPr>
              <a:t>年</a:t>
            </a:r>
          </a:p>
        </p:txBody>
      </p:sp>
      <p:sp>
        <p:nvSpPr>
          <p:cNvPr id="7" name="文本框 6"/>
          <p:cNvSpPr txBox="1"/>
          <p:nvPr/>
        </p:nvSpPr>
        <p:spPr>
          <a:xfrm>
            <a:off x="631825" y="996950"/>
            <a:ext cx="2846705" cy="583565"/>
          </a:xfrm>
          <a:prstGeom prst="rect">
            <a:avLst/>
          </a:prstGeom>
          <a:noFill/>
        </p:spPr>
        <p:txBody>
          <a:bodyPr wrap="square" rtlCol="0">
            <a:spAutoFit/>
          </a:bodyPr>
          <a:lstStyle/>
          <a:p>
            <a:r>
              <a:rPr lang="zh-CN" altLang="en-US" sz="3200" dirty="0">
                <a:solidFill>
                  <a:srgbClr val="000000"/>
                </a:solidFill>
              </a:rPr>
              <a:t>【</a:t>
            </a:r>
            <a:r>
              <a:rPr lang="en-US" altLang="zh-CN" sz="3200" dirty="0">
                <a:solidFill>
                  <a:srgbClr val="000000"/>
                </a:solidFill>
              </a:rPr>
              <a:t>0910</a:t>
            </a:r>
            <a:r>
              <a:rPr lang="zh-CN" altLang="en-US" sz="3200" dirty="0">
                <a:solidFill>
                  <a:srgbClr val="000000"/>
                </a:solidFill>
              </a:rPr>
              <a:t>真题】</a:t>
            </a:r>
          </a:p>
        </p:txBody>
      </p:sp>
      <p:sp>
        <p:nvSpPr>
          <p:cNvPr id="10" name=" 220">
            <a:extLst>
              <a:ext uri="{FF2B5EF4-FFF2-40B4-BE49-F238E27FC236}">
                <a16:creationId xmlns:a16="http://schemas.microsoft.com/office/drawing/2014/main" id="{60206BCE-F7D3-42A2-87BB-F43A11BD351B}"/>
              </a:ext>
            </a:extLst>
          </p:cNvPr>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Ⅰ</a:t>
            </a:r>
            <a:r>
              <a:rPr lang="zh-CN" altLang="en-US" sz="2400" b="1" dirty="0">
                <a:solidFill>
                  <a:schemeClr val="tx1"/>
                </a:solidFill>
                <a:latin typeface="方正启体简体" panose="03000509000000000000" charset="-122"/>
                <a:ea typeface="方正启体简体" panose="03000509000000000000" charset="-122"/>
              </a:rPr>
              <a:t>：第一次鸦片战争</a:t>
            </a:r>
          </a:p>
        </p:txBody>
      </p:sp>
    </p:spTree>
    <p:custDataLst>
      <p:tags r:id="rId1"/>
    </p:custDataLst>
    <p:extLst>
      <p:ext uri="{BB962C8B-B14F-4D97-AF65-F5344CB8AC3E}">
        <p14:creationId xmlns:p14="http://schemas.microsoft.com/office/powerpoint/2010/main" val="427567311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3805" y="1905635"/>
            <a:ext cx="10049510" cy="3323987"/>
          </a:xfrm>
          <a:prstGeom prst="rect">
            <a:avLst/>
          </a:prstGeom>
          <a:noFill/>
        </p:spPr>
        <p:txBody>
          <a:bodyPr wrap="square" rtlCol="0" anchor="t">
            <a:spAutoFit/>
          </a:bodyPr>
          <a:lstStyle/>
          <a:p>
            <a:pPr>
              <a:lnSpc>
                <a:spcPct val="150000"/>
              </a:lnSpc>
            </a:pPr>
            <a:r>
              <a:rPr lang="zh-CN" altLang="en-US" sz="2800" dirty="0">
                <a:solidFill>
                  <a:srgbClr val="000000"/>
                </a:solidFill>
              </a:rPr>
              <a:t>洪秀全在广西发动金田起义的时间是（ </a:t>
            </a:r>
            <a:r>
              <a:rPr lang="en-US" altLang="zh-CN" sz="2800" dirty="0">
                <a:solidFill>
                  <a:srgbClr val="000000"/>
                </a:solidFill>
              </a:rPr>
              <a:t>A</a:t>
            </a:r>
            <a:r>
              <a:rPr lang="zh-CN" altLang="en-US" sz="2800" dirty="0">
                <a:solidFill>
                  <a:srgbClr val="000000"/>
                </a:solidFill>
              </a:rPr>
              <a:t>）</a:t>
            </a:r>
          </a:p>
          <a:p>
            <a:pPr>
              <a:lnSpc>
                <a:spcPct val="150000"/>
              </a:lnSpc>
            </a:pPr>
            <a:r>
              <a:rPr lang="en-US" altLang="zh-CN" sz="2800" b="1" dirty="0">
                <a:solidFill>
                  <a:srgbClr val="FF0000"/>
                </a:solidFill>
              </a:rPr>
              <a:t>A:1851</a:t>
            </a:r>
            <a:r>
              <a:rPr lang="zh-CN" altLang="en-US" sz="2800" b="1" dirty="0">
                <a:solidFill>
                  <a:srgbClr val="FF0000"/>
                </a:solidFill>
              </a:rPr>
              <a:t>年</a:t>
            </a:r>
          </a:p>
          <a:p>
            <a:pPr>
              <a:lnSpc>
                <a:spcPct val="150000"/>
              </a:lnSpc>
            </a:pPr>
            <a:r>
              <a:rPr lang="en-US" altLang="zh-CN" sz="2800" dirty="0">
                <a:solidFill>
                  <a:srgbClr val="000000"/>
                </a:solidFill>
              </a:rPr>
              <a:t>B:1853</a:t>
            </a:r>
            <a:r>
              <a:rPr lang="zh-CN" altLang="en-US" sz="2800" dirty="0">
                <a:solidFill>
                  <a:srgbClr val="000000"/>
                </a:solidFill>
              </a:rPr>
              <a:t>年</a:t>
            </a:r>
          </a:p>
          <a:p>
            <a:pPr>
              <a:lnSpc>
                <a:spcPct val="150000"/>
              </a:lnSpc>
            </a:pPr>
            <a:r>
              <a:rPr lang="en-US" altLang="zh-CN" sz="2800" dirty="0">
                <a:solidFill>
                  <a:srgbClr val="000000"/>
                </a:solidFill>
              </a:rPr>
              <a:t>C:1856</a:t>
            </a:r>
            <a:r>
              <a:rPr lang="zh-CN" altLang="en-US" sz="2800" dirty="0">
                <a:solidFill>
                  <a:srgbClr val="000000"/>
                </a:solidFill>
              </a:rPr>
              <a:t>年</a:t>
            </a:r>
          </a:p>
          <a:p>
            <a:pPr>
              <a:lnSpc>
                <a:spcPct val="150000"/>
              </a:lnSpc>
            </a:pPr>
            <a:r>
              <a:rPr lang="en-US" altLang="zh-CN" sz="2800" dirty="0">
                <a:solidFill>
                  <a:srgbClr val="000000"/>
                </a:solidFill>
              </a:rPr>
              <a:t>D:1864</a:t>
            </a:r>
            <a:r>
              <a:rPr lang="zh-CN" altLang="en-US" sz="2800" dirty="0">
                <a:solidFill>
                  <a:srgbClr val="000000"/>
                </a:solidFill>
              </a:rPr>
              <a:t>年</a:t>
            </a:r>
          </a:p>
        </p:txBody>
      </p:sp>
      <p:sp>
        <p:nvSpPr>
          <p:cNvPr id="7" name="文本框 6"/>
          <p:cNvSpPr txBox="1"/>
          <p:nvPr/>
        </p:nvSpPr>
        <p:spPr>
          <a:xfrm>
            <a:off x="631825" y="996950"/>
            <a:ext cx="2846705" cy="583565"/>
          </a:xfrm>
          <a:prstGeom prst="rect">
            <a:avLst/>
          </a:prstGeom>
          <a:noFill/>
        </p:spPr>
        <p:txBody>
          <a:bodyPr wrap="square" rtlCol="0">
            <a:spAutoFit/>
          </a:bodyPr>
          <a:lstStyle/>
          <a:p>
            <a:r>
              <a:rPr lang="zh-CN" altLang="en-US" sz="3200" dirty="0">
                <a:solidFill>
                  <a:srgbClr val="000000"/>
                </a:solidFill>
              </a:rPr>
              <a:t>【</a:t>
            </a:r>
            <a:r>
              <a:rPr lang="en-US" altLang="zh-CN" sz="3200" dirty="0">
                <a:solidFill>
                  <a:srgbClr val="000000"/>
                </a:solidFill>
              </a:rPr>
              <a:t>0910</a:t>
            </a:r>
            <a:r>
              <a:rPr lang="zh-CN" altLang="en-US" sz="3200" dirty="0">
                <a:solidFill>
                  <a:srgbClr val="000000"/>
                </a:solidFill>
              </a:rPr>
              <a:t>真题】</a:t>
            </a:r>
          </a:p>
        </p:txBody>
      </p:sp>
      <p:sp>
        <p:nvSpPr>
          <p:cNvPr id="10" name=" 220">
            <a:extLst>
              <a:ext uri="{FF2B5EF4-FFF2-40B4-BE49-F238E27FC236}">
                <a16:creationId xmlns:a16="http://schemas.microsoft.com/office/drawing/2014/main" id="{C9164B7B-0C86-4C3D-894F-44BDFD3287F8}"/>
              </a:ext>
            </a:extLst>
          </p:cNvPr>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Ⅰ</a:t>
            </a:r>
            <a:r>
              <a:rPr lang="zh-CN" altLang="en-US" sz="2400" b="1" dirty="0">
                <a:solidFill>
                  <a:schemeClr val="tx1"/>
                </a:solidFill>
                <a:latin typeface="方正启体简体" panose="03000509000000000000" charset="-122"/>
                <a:ea typeface="方正启体简体" panose="03000509000000000000" charset="-122"/>
              </a:rPr>
              <a:t>：第一次鸦片战争</a:t>
            </a:r>
          </a:p>
        </p:txBody>
      </p:sp>
    </p:spTree>
    <p:custDataLst>
      <p:tags r:id="rId1"/>
    </p:custDataLst>
    <p:extLst>
      <p:ext uri="{BB962C8B-B14F-4D97-AF65-F5344CB8AC3E}">
        <p14:creationId xmlns:p14="http://schemas.microsoft.com/office/powerpoint/2010/main" val="260860763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3805" y="1905635"/>
            <a:ext cx="10049510" cy="3247171"/>
          </a:xfrm>
          <a:prstGeom prst="rect">
            <a:avLst/>
          </a:prstGeom>
          <a:noFill/>
        </p:spPr>
        <p:txBody>
          <a:bodyPr wrap="square" rtlCol="0" anchor="t">
            <a:spAutoFit/>
          </a:bodyPr>
          <a:lstStyle/>
          <a:p>
            <a:pPr>
              <a:lnSpc>
                <a:spcPct val="150000"/>
              </a:lnSpc>
            </a:pPr>
            <a:r>
              <a:rPr lang="en-US" altLang="zh-CN" sz="2800" dirty="0"/>
              <a:t>【</a:t>
            </a:r>
            <a:r>
              <a:rPr lang="zh-CN" altLang="en-US" sz="2800" dirty="0"/>
              <a:t>多选</a:t>
            </a:r>
            <a:r>
              <a:rPr lang="en-US" altLang="zh-CN" sz="2800" dirty="0"/>
              <a:t>】</a:t>
            </a:r>
            <a:r>
              <a:rPr lang="zh-CN" altLang="en-US" sz="2800" dirty="0"/>
              <a:t>太平天国农民战争失败的主要原因是（ ）</a:t>
            </a:r>
          </a:p>
          <a:p>
            <a:pPr>
              <a:lnSpc>
                <a:spcPct val="150000"/>
              </a:lnSpc>
            </a:pPr>
            <a:r>
              <a:rPr lang="en-US" altLang="zh-CN" sz="2800" dirty="0"/>
              <a:t>A:</a:t>
            </a:r>
            <a:r>
              <a:rPr lang="zh-CN" altLang="en-US" sz="2800" dirty="0"/>
              <a:t>没有先进阶级的领导</a:t>
            </a:r>
          </a:p>
          <a:p>
            <a:pPr>
              <a:lnSpc>
                <a:spcPct val="150000"/>
              </a:lnSpc>
            </a:pPr>
            <a:r>
              <a:rPr lang="en-US" altLang="zh-CN" sz="2800" dirty="0"/>
              <a:t>B:</a:t>
            </a:r>
            <a:r>
              <a:rPr lang="zh-CN" altLang="en-US" sz="2800" dirty="0"/>
              <a:t>没有科学理论的指导</a:t>
            </a:r>
          </a:p>
          <a:p>
            <a:pPr>
              <a:lnSpc>
                <a:spcPct val="150000"/>
              </a:lnSpc>
            </a:pPr>
            <a:r>
              <a:rPr lang="en-US" altLang="zh-CN" sz="2800" dirty="0"/>
              <a:t>C:</a:t>
            </a:r>
            <a:r>
              <a:rPr lang="zh-CN" altLang="en-US" sz="2800" dirty="0"/>
              <a:t>缺乏广泛的群众基础 </a:t>
            </a:r>
          </a:p>
          <a:p>
            <a:pPr>
              <a:lnSpc>
                <a:spcPct val="150000"/>
              </a:lnSpc>
            </a:pPr>
            <a:r>
              <a:rPr lang="en-US" altLang="zh-CN" sz="2800" dirty="0"/>
              <a:t>D:</a:t>
            </a:r>
            <a:r>
              <a:rPr lang="zh-CN" altLang="en-US" sz="2800" dirty="0"/>
              <a:t>缺乏对外国列强的清醒认识</a:t>
            </a:r>
          </a:p>
        </p:txBody>
      </p:sp>
      <p:sp>
        <p:nvSpPr>
          <p:cNvPr id="7" name="文本框 6"/>
          <p:cNvSpPr txBox="1"/>
          <p:nvPr/>
        </p:nvSpPr>
        <p:spPr>
          <a:xfrm>
            <a:off x="631825" y="996950"/>
            <a:ext cx="2846705" cy="583565"/>
          </a:xfrm>
          <a:prstGeom prst="rect">
            <a:avLst/>
          </a:prstGeom>
          <a:noFill/>
        </p:spPr>
        <p:txBody>
          <a:bodyPr wrap="square" rtlCol="0">
            <a:spAutoFit/>
          </a:bodyPr>
          <a:lstStyle/>
          <a:p>
            <a:r>
              <a:rPr lang="zh-CN" altLang="en-US" sz="3200" dirty="0">
                <a:solidFill>
                  <a:srgbClr val="000000"/>
                </a:solidFill>
              </a:rPr>
              <a:t>【</a:t>
            </a:r>
            <a:r>
              <a:rPr lang="en-US" altLang="zh-CN" sz="3200" dirty="0">
                <a:solidFill>
                  <a:srgbClr val="000000"/>
                </a:solidFill>
              </a:rPr>
              <a:t>0910</a:t>
            </a:r>
            <a:r>
              <a:rPr lang="zh-CN" altLang="en-US" sz="3200" dirty="0">
                <a:solidFill>
                  <a:srgbClr val="000000"/>
                </a:solidFill>
              </a:rPr>
              <a:t>真题】</a:t>
            </a:r>
          </a:p>
        </p:txBody>
      </p:sp>
      <p:sp>
        <p:nvSpPr>
          <p:cNvPr id="10" name=" 220">
            <a:extLst>
              <a:ext uri="{FF2B5EF4-FFF2-40B4-BE49-F238E27FC236}">
                <a16:creationId xmlns:a16="http://schemas.microsoft.com/office/drawing/2014/main" id="{9C9F9DC4-9AA8-48A2-A980-49294114BA68}"/>
              </a:ext>
            </a:extLst>
          </p:cNvPr>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Ⅰ</a:t>
            </a:r>
            <a:r>
              <a:rPr lang="zh-CN" altLang="en-US" sz="2400" b="1" dirty="0">
                <a:solidFill>
                  <a:schemeClr val="tx1"/>
                </a:solidFill>
                <a:latin typeface="方正启体简体" panose="03000509000000000000" charset="-122"/>
                <a:ea typeface="方正启体简体" panose="03000509000000000000" charset="-122"/>
              </a:rPr>
              <a:t>：第一次鸦片战争</a:t>
            </a:r>
          </a:p>
        </p:txBody>
      </p:sp>
    </p:spTree>
    <p:custDataLst>
      <p:tags r:id="rId1"/>
    </p:custDataLst>
    <p:extLst>
      <p:ext uri="{BB962C8B-B14F-4D97-AF65-F5344CB8AC3E}">
        <p14:creationId xmlns:p14="http://schemas.microsoft.com/office/powerpoint/2010/main" val="218809231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631825" y="996950"/>
            <a:ext cx="2846705" cy="583565"/>
          </a:xfrm>
          <a:prstGeom prst="rect">
            <a:avLst/>
          </a:prstGeom>
          <a:noFill/>
        </p:spPr>
        <p:txBody>
          <a:bodyPr wrap="square" rtlCol="0">
            <a:spAutoFit/>
          </a:bodyPr>
          <a:lstStyle/>
          <a:p>
            <a:r>
              <a:rPr lang="zh-CN" altLang="en-US" sz="3200" dirty="0">
                <a:solidFill>
                  <a:srgbClr val="000000"/>
                </a:solidFill>
              </a:rPr>
              <a:t>【</a:t>
            </a:r>
            <a:r>
              <a:rPr lang="en-US" altLang="zh-CN" sz="3200" dirty="0">
                <a:solidFill>
                  <a:srgbClr val="000000"/>
                </a:solidFill>
              </a:rPr>
              <a:t>0910</a:t>
            </a:r>
            <a:r>
              <a:rPr lang="zh-CN" altLang="en-US" sz="3200" dirty="0">
                <a:solidFill>
                  <a:srgbClr val="000000"/>
                </a:solidFill>
              </a:rPr>
              <a:t>真题】</a:t>
            </a:r>
          </a:p>
        </p:txBody>
      </p:sp>
      <p:sp>
        <p:nvSpPr>
          <p:cNvPr id="10" name="文本框 9">
            <a:extLst>
              <a:ext uri="{FF2B5EF4-FFF2-40B4-BE49-F238E27FC236}">
                <a16:creationId xmlns:a16="http://schemas.microsoft.com/office/drawing/2014/main" id="{3E77A0A1-0CCE-4C43-9C10-C7EDAC0EB514}"/>
              </a:ext>
            </a:extLst>
          </p:cNvPr>
          <p:cNvSpPr txBox="1"/>
          <p:nvPr/>
        </p:nvSpPr>
        <p:spPr>
          <a:xfrm>
            <a:off x="1233805" y="1905635"/>
            <a:ext cx="10049510" cy="3247171"/>
          </a:xfrm>
          <a:prstGeom prst="rect">
            <a:avLst/>
          </a:prstGeom>
          <a:noFill/>
        </p:spPr>
        <p:txBody>
          <a:bodyPr wrap="square" rtlCol="0" anchor="t">
            <a:spAutoFit/>
          </a:bodyPr>
          <a:lstStyle/>
          <a:p>
            <a:pPr>
              <a:lnSpc>
                <a:spcPct val="150000"/>
              </a:lnSpc>
            </a:pPr>
            <a:r>
              <a:rPr lang="en-US" altLang="zh-CN" sz="2800" dirty="0"/>
              <a:t>【</a:t>
            </a:r>
            <a:r>
              <a:rPr lang="zh-CN" altLang="en-US" sz="2800" dirty="0"/>
              <a:t>多选</a:t>
            </a:r>
            <a:r>
              <a:rPr lang="en-US" altLang="zh-CN" sz="2800" dirty="0"/>
              <a:t>】</a:t>
            </a:r>
            <a:r>
              <a:rPr lang="zh-CN" altLang="en-US" sz="2800" dirty="0"/>
              <a:t>太平天国农民战争失败的主要原因是（</a:t>
            </a:r>
            <a:r>
              <a:rPr lang="en-US" altLang="zh-CN" sz="2800" dirty="0"/>
              <a:t>ABC</a:t>
            </a:r>
            <a:r>
              <a:rPr lang="zh-CN" altLang="en-US" sz="2800" dirty="0"/>
              <a:t> ）</a:t>
            </a:r>
          </a:p>
          <a:p>
            <a:pPr>
              <a:lnSpc>
                <a:spcPct val="150000"/>
              </a:lnSpc>
            </a:pPr>
            <a:r>
              <a:rPr lang="en-US" altLang="zh-CN" sz="2800" dirty="0">
                <a:solidFill>
                  <a:srgbClr val="FF0000"/>
                </a:solidFill>
              </a:rPr>
              <a:t>A:</a:t>
            </a:r>
            <a:r>
              <a:rPr lang="zh-CN" altLang="en-US" sz="2800" dirty="0">
                <a:solidFill>
                  <a:srgbClr val="FF0000"/>
                </a:solidFill>
              </a:rPr>
              <a:t>没有先进阶级的领导</a:t>
            </a:r>
          </a:p>
          <a:p>
            <a:pPr>
              <a:lnSpc>
                <a:spcPct val="150000"/>
              </a:lnSpc>
            </a:pPr>
            <a:r>
              <a:rPr lang="en-US" altLang="zh-CN" sz="2800" dirty="0">
                <a:solidFill>
                  <a:srgbClr val="FF0000"/>
                </a:solidFill>
              </a:rPr>
              <a:t>B:</a:t>
            </a:r>
            <a:r>
              <a:rPr lang="zh-CN" altLang="en-US" sz="2800" dirty="0">
                <a:solidFill>
                  <a:srgbClr val="FF0000"/>
                </a:solidFill>
              </a:rPr>
              <a:t>没有科学理论的指导</a:t>
            </a:r>
          </a:p>
          <a:p>
            <a:pPr>
              <a:lnSpc>
                <a:spcPct val="150000"/>
              </a:lnSpc>
            </a:pPr>
            <a:r>
              <a:rPr lang="en-US" altLang="zh-CN" sz="2800" dirty="0">
                <a:solidFill>
                  <a:srgbClr val="FF0000"/>
                </a:solidFill>
              </a:rPr>
              <a:t>C:</a:t>
            </a:r>
            <a:r>
              <a:rPr lang="zh-CN" altLang="en-US" sz="2800" dirty="0">
                <a:solidFill>
                  <a:srgbClr val="FF0000"/>
                </a:solidFill>
              </a:rPr>
              <a:t>缺乏广泛的群众基础 </a:t>
            </a:r>
          </a:p>
          <a:p>
            <a:pPr>
              <a:lnSpc>
                <a:spcPct val="150000"/>
              </a:lnSpc>
            </a:pPr>
            <a:r>
              <a:rPr lang="en-US" altLang="zh-CN" sz="2800" dirty="0"/>
              <a:t>D:</a:t>
            </a:r>
            <a:r>
              <a:rPr lang="zh-CN" altLang="en-US" sz="2800" dirty="0"/>
              <a:t>缺乏对外国列强的清醒认识</a:t>
            </a:r>
          </a:p>
        </p:txBody>
      </p:sp>
      <p:sp>
        <p:nvSpPr>
          <p:cNvPr id="11" name=" 220">
            <a:extLst>
              <a:ext uri="{FF2B5EF4-FFF2-40B4-BE49-F238E27FC236}">
                <a16:creationId xmlns:a16="http://schemas.microsoft.com/office/drawing/2014/main" id="{3973D7DD-2C52-4BF2-85D0-8275973130ED}"/>
              </a:ext>
            </a:extLst>
          </p:cNvPr>
          <p:cNvSpPr/>
          <p:nvPr/>
        </p:nvSpPr>
        <p:spPr>
          <a:xfrm>
            <a:off x="0" y="-9525"/>
            <a:ext cx="3928745" cy="622935"/>
          </a:xfrm>
          <a:prstGeom prst="homePlate">
            <a:avLst/>
          </a:prstGeom>
          <a:solidFill>
            <a:srgbClr val="EDCD6A"/>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Ⅰ</a:t>
            </a:r>
            <a:r>
              <a:rPr lang="zh-CN" altLang="en-US" sz="2400" b="1" dirty="0">
                <a:solidFill>
                  <a:schemeClr val="tx1"/>
                </a:solidFill>
                <a:latin typeface="方正启体简体" panose="03000509000000000000" charset="-122"/>
                <a:ea typeface="方正启体简体" panose="03000509000000000000" charset="-122"/>
              </a:rPr>
              <a:t>：第一次鸦片战争</a:t>
            </a:r>
          </a:p>
        </p:txBody>
      </p:sp>
    </p:spTree>
    <p:custDataLst>
      <p:tags r:id="rId1"/>
    </p:custDataLst>
    <p:extLst>
      <p:ext uri="{BB962C8B-B14F-4D97-AF65-F5344CB8AC3E}">
        <p14:creationId xmlns:p14="http://schemas.microsoft.com/office/powerpoint/2010/main" val="427189417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 220"/>
          <p:cNvSpPr/>
          <p:nvPr/>
        </p:nvSpPr>
        <p:spPr>
          <a:xfrm>
            <a:off x="0" y="-9525"/>
            <a:ext cx="3928745" cy="622935"/>
          </a:xfrm>
          <a:prstGeom prst="homePlate">
            <a:avLst/>
          </a:prstGeom>
          <a:solidFill>
            <a:srgbClr val="D52B1E"/>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rgbClr val="FFFFFF"/>
                </a:solidFill>
                <a:latin typeface="方正启体简体" panose="03000509000000000000" charset="-122"/>
                <a:ea typeface="方正启体简体" panose="03000509000000000000" charset="-122"/>
              </a:rPr>
              <a:t>群架</a:t>
            </a:r>
            <a:r>
              <a:rPr lang="en-US" altLang="zh-CN" sz="2400" b="1">
                <a:solidFill>
                  <a:srgbClr val="FFFFFF"/>
                </a:solidFill>
                <a:latin typeface="方正启体简体" panose="03000509000000000000" charset="-122"/>
                <a:ea typeface="方正启体简体" panose="03000509000000000000" charset="-122"/>
              </a:rPr>
              <a:t>Ⅱ</a:t>
            </a:r>
            <a:r>
              <a:rPr lang="zh-CN" altLang="en-US" sz="2400" b="1">
                <a:solidFill>
                  <a:srgbClr val="FFFFFF"/>
                </a:solidFill>
                <a:latin typeface="方正启体简体" panose="03000509000000000000" charset="-122"/>
                <a:ea typeface="方正启体简体" panose="03000509000000000000" charset="-122"/>
              </a:rPr>
              <a:t>：第二次鸦片战争</a:t>
            </a:r>
          </a:p>
        </p:txBody>
      </p:sp>
      <p:pic>
        <p:nvPicPr>
          <p:cNvPr id="6" name="图片 5" descr="timg[1]"/>
          <p:cNvPicPr>
            <a:picLocks noChangeAspect="1"/>
          </p:cNvPicPr>
          <p:nvPr/>
        </p:nvPicPr>
        <p:blipFill>
          <a:blip r:embed="rId3">
            <a:clrChange>
              <a:clrFrom>
                <a:srgbClr val="FFFFFF">
                  <a:alpha val="100000"/>
                </a:srgbClr>
              </a:clrFrom>
              <a:clrTo>
                <a:srgbClr val="FFFFFF">
                  <a:alpha val="100000"/>
                  <a:alpha val="0"/>
                </a:srgbClr>
              </a:clrTo>
            </a:clrChange>
          </a:blip>
          <a:srcRect l="16944" t="9563" r="41850" b="-1836"/>
          <a:stretch>
            <a:fillRect/>
          </a:stretch>
        </p:blipFill>
        <p:spPr>
          <a:xfrm>
            <a:off x="398780" y="2306320"/>
            <a:ext cx="1969135" cy="2244725"/>
          </a:xfrm>
          <a:prstGeom prst="parallelogram">
            <a:avLst/>
          </a:prstGeom>
        </p:spPr>
      </p:pic>
      <p:grpSp>
        <p:nvGrpSpPr>
          <p:cNvPr id="11" name="组合 10"/>
          <p:cNvGrpSpPr/>
          <p:nvPr/>
        </p:nvGrpSpPr>
        <p:grpSpPr>
          <a:xfrm>
            <a:off x="3107690" y="3175000"/>
            <a:ext cx="5617210" cy="508000"/>
            <a:chOff x="6307" y="200"/>
            <a:chExt cx="8846" cy="800"/>
          </a:xfrm>
        </p:grpSpPr>
        <p:grpSp>
          <p:nvGrpSpPr>
            <p:cNvPr id="12" name="组合 11"/>
            <p:cNvGrpSpPr/>
            <p:nvPr/>
          </p:nvGrpSpPr>
          <p:grpSpPr>
            <a:xfrm>
              <a:off x="6307" y="200"/>
              <a:ext cx="8846" cy="800"/>
              <a:chOff x="6307" y="200"/>
              <a:chExt cx="8846" cy="800"/>
            </a:xfrm>
          </p:grpSpPr>
          <p:sp>
            <p:nvSpPr>
              <p:cNvPr id="13" name="矩形 12"/>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endParaRPr>
              </a:p>
            </p:txBody>
          </p:sp>
          <p:sp>
            <p:nvSpPr>
              <p:cNvPr id="14" name="矩形 13"/>
              <p:cNvSpPr/>
              <p:nvPr/>
            </p:nvSpPr>
            <p:spPr>
              <a:xfrm>
                <a:off x="6307" y="200"/>
                <a:ext cx="438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endParaRPr>
              </a:p>
            </p:txBody>
          </p:sp>
        </p:grpSp>
        <p:sp>
          <p:nvSpPr>
            <p:cNvPr id="15" name="矩形 14"/>
            <p:cNvSpPr/>
            <p:nvPr/>
          </p:nvSpPr>
          <p:spPr>
            <a:xfrm>
              <a:off x="11414" y="200"/>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rgbClr val="000000"/>
                  </a:solidFill>
                </a:rPr>
                <a:t>50%</a:t>
              </a:r>
            </a:p>
          </p:txBody>
        </p:sp>
      </p:grpSp>
      <p:sp>
        <p:nvSpPr>
          <p:cNvPr id="16" name="文本框 15"/>
          <p:cNvSpPr txBox="1"/>
          <p:nvPr/>
        </p:nvSpPr>
        <p:spPr>
          <a:xfrm>
            <a:off x="8950464" y="2832606"/>
            <a:ext cx="3057247" cy="1077218"/>
          </a:xfrm>
          <a:prstGeom prst="rect">
            <a:avLst/>
          </a:prstGeom>
          <a:noFill/>
          <a:ln>
            <a:solidFill>
              <a:schemeClr val="tx1"/>
            </a:solidFill>
          </a:ln>
        </p:spPr>
        <p:txBody>
          <a:bodyPr wrap="none" rtlCol="0" anchor="t">
            <a:spAutoFit/>
          </a:bodyPr>
          <a:lstStyle/>
          <a:p>
            <a:pPr algn="l"/>
            <a:r>
              <a:rPr lang="zh-CN" altLang="en-US" sz="3200" dirty="0">
                <a:latin typeface="Libian SC" panose="02010600040101010101" pitchFamily="2" charset="-122"/>
                <a:ea typeface="Libian SC" panose="02010600040101010101" pitchFamily="2" charset="-122"/>
                <a:sym typeface="+mn-ea"/>
              </a:rPr>
              <a:t>电子版</a:t>
            </a:r>
            <a:r>
              <a:rPr lang="en-US" altLang="zh-CN" sz="3200" dirty="0">
                <a:latin typeface="Libian SC" panose="02010600040101010101" pitchFamily="2" charset="-122"/>
                <a:ea typeface="Libian SC" panose="02010600040101010101" pitchFamily="2" charset="-122"/>
                <a:sym typeface="+mn-ea"/>
              </a:rPr>
              <a:t>2018</a:t>
            </a:r>
          </a:p>
          <a:p>
            <a:pPr algn="l"/>
            <a:r>
              <a:rPr lang="zh-CN" altLang="en-US" sz="3200" dirty="0">
                <a:latin typeface="Libian SC" panose="02010600040101010101" pitchFamily="2" charset="-122"/>
                <a:ea typeface="Libian SC" panose="02010600040101010101" pitchFamily="2" charset="-122"/>
                <a:sym typeface="+mn-ea"/>
              </a:rPr>
              <a:t>年最新真题解析</a:t>
            </a:r>
          </a:p>
        </p:txBody>
      </p:sp>
    </p:spTree>
    <p:custDataLst>
      <p:tags r:id="rId1"/>
    </p:custDataLst>
    <p:extLst>
      <p:ext uri="{BB962C8B-B14F-4D97-AF65-F5344CB8AC3E}">
        <p14:creationId xmlns:p14="http://schemas.microsoft.com/office/powerpoint/2010/main" val="18327688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1329519" y="1714452"/>
            <a:ext cx="9588691" cy="3185094"/>
          </a:xfrm>
        </p:spPr>
        <p:txBody>
          <a:bodyPr>
            <a:normAutofit/>
          </a:bodyPr>
          <a:lstStyle/>
          <a:p>
            <a:pPr marL="0" indent="0" algn="ctr">
              <a:buNone/>
            </a:pPr>
            <a:r>
              <a:rPr lang="zh-CN" altLang="en-US" sz="4800" dirty="0">
                <a:solidFill>
                  <a:schemeClr val="bg1"/>
                </a:solidFill>
              </a:rPr>
              <a:t>他们不知道，来上课居然可以这么</a:t>
            </a:r>
            <a:endParaRPr lang="en-US" altLang="zh-CN" sz="4800" dirty="0">
              <a:solidFill>
                <a:schemeClr val="bg1"/>
              </a:solidFill>
            </a:endParaRPr>
          </a:p>
          <a:p>
            <a:pPr marL="0" indent="0" algn="ctr">
              <a:buNone/>
            </a:pPr>
            <a:endParaRPr lang="en-US" altLang="zh-CN" sz="4800" dirty="0">
              <a:solidFill>
                <a:schemeClr val="bg1"/>
              </a:solidFill>
            </a:endParaRPr>
          </a:p>
          <a:p>
            <a:pPr marL="0" indent="0" algn="ctr">
              <a:buNone/>
            </a:pPr>
            <a:r>
              <a:rPr lang="zh-CN" altLang="en-US" sz="4800" dirty="0">
                <a:solidFill>
                  <a:schemeClr val="bg1"/>
                </a:solidFill>
              </a:rPr>
              <a:t>有趣</a:t>
            </a:r>
            <a:r>
              <a:rPr lang="en-US" altLang="zh-CN" sz="4800" dirty="0">
                <a:solidFill>
                  <a:schemeClr val="bg1"/>
                </a:solidFill>
              </a:rPr>
              <a:t>+</a:t>
            </a:r>
            <a:r>
              <a:rPr lang="zh-CN" altLang="en-US" sz="4800" dirty="0">
                <a:solidFill>
                  <a:schemeClr val="bg1"/>
                </a:solidFill>
              </a:rPr>
              <a:t>有福利</a:t>
            </a:r>
            <a:endParaRPr lang="en-US" altLang="zh-CN" sz="4800" dirty="0">
              <a:solidFill>
                <a:schemeClr val="bg1"/>
              </a:solidFill>
            </a:endParaRPr>
          </a:p>
        </p:txBody>
      </p:sp>
    </p:spTree>
    <p:custDataLst>
      <p:tags r:id="rId1"/>
    </p:custDataLst>
    <p:extLst>
      <p:ext uri="{BB962C8B-B14F-4D97-AF65-F5344CB8AC3E}">
        <p14:creationId xmlns:p14="http://schemas.microsoft.com/office/powerpoint/2010/main" val="336228706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895350" y="3290570"/>
            <a:ext cx="3858895" cy="739140"/>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tx1"/>
                </a:solidFill>
                <a:latin typeface="微软雅黑" panose="020B0503020204020204" pitchFamily="34" charset="-122"/>
                <a:ea typeface="微软雅黑" panose="020B0503020204020204" pitchFamily="34" charset="-122"/>
              </a:rPr>
              <a:t>近代中国的四次群架</a:t>
            </a:r>
          </a:p>
        </p:txBody>
      </p:sp>
      <p:sp>
        <p:nvSpPr>
          <p:cNvPr id="4" name="左大括号 3"/>
          <p:cNvSpPr/>
          <p:nvPr/>
        </p:nvSpPr>
        <p:spPr>
          <a:xfrm>
            <a:off x="4867275" y="1778635"/>
            <a:ext cx="965200" cy="3763010"/>
          </a:xfrm>
          <a:prstGeom prst="leftBrace">
            <a:avLst/>
          </a:prstGeom>
          <a:ln w="15875">
            <a:solidFill>
              <a:srgbClr val="323C3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sp>
        <p:nvSpPr>
          <p:cNvPr id="5" name="圆角矩形 4"/>
          <p:cNvSpPr/>
          <p:nvPr/>
        </p:nvSpPr>
        <p:spPr>
          <a:xfrm>
            <a:off x="5970270" y="1664970"/>
            <a:ext cx="3858895" cy="57848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lumMod val="75000"/>
                  </a:schemeClr>
                </a:solidFill>
                <a:latin typeface="微软雅黑" panose="020B0503020204020204" pitchFamily="34" charset="-122"/>
                <a:ea typeface="微软雅黑" panose="020B0503020204020204" pitchFamily="34" charset="-122"/>
              </a:rPr>
              <a:t>第一次鸦片战争</a:t>
            </a:r>
          </a:p>
        </p:txBody>
      </p:sp>
      <p:sp>
        <p:nvSpPr>
          <p:cNvPr id="6" name="圆角矩形 5"/>
          <p:cNvSpPr/>
          <p:nvPr/>
        </p:nvSpPr>
        <p:spPr>
          <a:xfrm>
            <a:off x="5970270" y="2804795"/>
            <a:ext cx="3858895" cy="556260"/>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tx1"/>
                </a:solidFill>
                <a:latin typeface="微软雅黑" panose="020B0503020204020204" pitchFamily="34" charset="-122"/>
                <a:ea typeface="微软雅黑" panose="020B0503020204020204" pitchFamily="34" charset="-122"/>
              </a:rPr>
              <a:t>第二次鸦片战争</a:t>
            </a:r>
          </a:p>
        </p:txBody>
      </p:sp>
      <p:sp>
        <p:nvSpPr>
          <p:cNvPr id="7" name="圆角矩形 6"/>
          <p:cNvSpPr/>
          <p:nvPr/>
        </p:nvSpPr>
        <p:spPr>
          <a:xfrm>
            <a:off x="5970270" y="3935095"/>
            <a:ext cx="3858895" cy="56832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lumMod val="75000"/>
                  </a:schemeClr>
                </a:solidFill>
                <a:latin typeface="微软雅黑" panose="020B0503020204020204" pitchFamily="34" charset="-122"/>
                <a:ea typeface="微软雅黑" panose="020B0503020204020204" pitchFamily="34" charset="-122"/>
              </a:rPr>
              <a:t>洋务运动</a:t>
            </a:r>
          </a:p>
        </p:txBody>
      </p:sp>
      <p:sp>
        <p:nvSpPr>
          <p:cNvPr id="8" name="圆角矩形 7"/>
          <p:cNvSpPr/>
          <p:nvPr/>
        </p:nvSpPr>
        <p:spPr>
          <a:xfrm>
            <a:off x="5970270" y="5077460"/>
            <a:ext cx="3858895" cy="56832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lumMod val="75000"/>
                  </a:schemeClr>
                </a:solidFill>
                <a:latin typeface="微软雅黑" panose="020B0503020204020204" pitchFamily="34" charset="-122"/>
                <a:ea typeface="微软雅黑" panose="020B0503020204020204" pitchFamily="34" charset="-122"/>
              </a:rPr>
              <a:t>戊戌变法</a:t>
            </a:r>
          </a:p>
        </p:txBody>
      </p:sp>
      <p:sp>
        <p:nvSpPr>
          <p:cNvPr id="3" name=" 220"/>
          <p:cNvSpPr/>
          <p:nvPr/>
        </p:nvSpPr>
        <p:spPr>
          <a:xfrm>
            <a:off x="0" y="-9525"/>
            <a:ext cx="3928745" cy="622935"/>
          </a:xfrm>
          <a:prstGeom prst="homePlate">
            <a:avLst/>
          </a:prstGeom>
          <a:solidFill>
            <a:srgbClr val="D52B1E"/>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bg1"/>
                </a:solidFill>
                <a:latin typeface="方正启体简体" panose="03000509000000000000" charset="-122"/>
                <a:ea typeface="方正启体简体" panose="03000509000000000000" charset="-122"/>
              </a:rPr>
              <a:t>群架</a:t>
            </a:r>
            <a:r>
              <a:rPr lang="en-US" altLang="zh-CN" sz="2400" b="1">
                <a:solidFill>
                  <a:schemeClr val="bg1"/>
                </a:solidFill>
                <a:latin typeface="方正启体简体" panose="03000509000000000000" charset="-122"/>
                <a:ea typeface="方正启体简体" panose="03000509000000000000" charset="-122"/>
              </a:rPr>
              <a:t>Ⅱ</a:t>
            </a:r>
            <a:r>
              <a:rPr lang="zh-CN" altLang="en-US" sz="2400" b="1">
                <a:solidFill>
                  <a:schemeClr val="bg1"/>
                </a:solidFill>
                <a:latin typeface="方正启体简体" panose="03000509000000000000" charset="-122"/>
                <a:ea typeface="方正启体简体" panose="03000509000000000000" charset="-122"/>
              </a:rPr>
              <a:t>：第二次鸦片战争</a:t>
            </a:r>
          </a:p>
        </p:txBody>
      </p:sp>
      <p:sp>
        <p:nvSpPr>
          <p:cNvPr id="10" name="文本框 9"/>
          <p:cNvSpPr txBox="1"/>
          <p:nvPr/>
        </p:nvSpPr>
        <p:spPr>
          <a:xfrm>
            <a:off x="6745610" y="117475"/>
            <a:ext cx="742878" cy="368300"/>
          </a:xfrm>
          <a:prstGeom prst="rect">
            <a:avLst/>
          </a:prstGeom>
          <a:noFill/>
        </p:spPr>
        <p:txBody>
          <a:bodyPr wrap="square" rtlCol="0">
            <a:spAutoFit/>
          </a:bodyPr>
          <a:lstStyle/>
          <a:p>
            <a:r>
              <a:rPr lang="en-US" altLang="zh-CN" b="1" dirty="0">
                <a:solidFill>
                  <a:srgbClr val="121212"/>
                </a:solidFill>
                <a:latin typeface="方正启体简体" panose="03000509000000000000" charset="-122"/>
                <a:ea typeface="方正启体简体" panose="03000509000000000000" charset="-122"/>
              </a:rPr>
              <a:t> 5 3 %</a:t>
            </a:r>
          </a:p>
        </p:txBody>
      </p:sp>
      <p:grpSp>
        <p:nvGrpSpPr>
          <p:cNvPr id="12" name="组合 11"/>
          <p:cNvGrpSpPr/>
          <p:nvPr/>
        </p:nvGrpSpPr>
        <p:grpSpPr>
          <a:xfrm>
            <a:off x="5271770" y="135390"/>
            <a:ext cx="5617210" cy="508000"/>
            <a:chOff x="6307" y="200"/>
            <a:chExt cx="8846" cy="800"/>
          </a:xfrm>
        </p:grpSpPr>
        <p:grpSp>
          <p:nvGrpSpPr>
            <p:cNvPr id="13" name="组合 12"/>
            <p:cNvGrpSpPr/>
            <p:nvPr/>
          </p:nvGrpSpPr>
          <p:grpSpPr>
            <a:xfrm>
              <a:off x="6307" y="200"/>
              <a:ext cx="8846" cy="800"/>
              <a:chOff x="6307" y="200"/>
              <a:chExt cx="8846" cy="800"/>
            </a:xfrm>
          </p:grpSpPr>
          <p:sp>
            <p:nvSpPr>
              <p:cNvPr id="14" name="矩形 13"/>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6307" y="200"/>
                <a:ext cx="4453"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1414" y="200"/>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54%</a:t>
              </a:r>
            </a:p>
          </p:txBody>
        </p:sp>
      </p:grpSp>
    </p:spTree>
    <p:custDataLst>
      <p:tags r:id="rId2"/>
    </p:custData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852860" y="945841"/>
            <a:ext cx="8138098" cy="1325880"/>
          </a:xfrm>
        </p:spPr>
        <p:txBody>
          <a:bodyPr>
            <a:normAutofit/>
          </a:bodyPr>
          <a:lstStyle/>
          <a:p>
            <a:r>
              <a:rPr lang="zh-CN" altLang="en-US" dirty="0">
                <a:sym typeface="+mn-ea"/>
              </a:rPr>
              <a:t>哥几个，找个什么借口去呢？</a:t>
            </a:r>
            <a:endParaRPr lang="zh-CN" altLang="en-US" dirty="0"/>
          </a:p>
        </p:txBody>
      </p:sp>
      <p:sp>
        <p:nvSpPr>
          <p:cNvPr id="220" name=" 220"/>
          <p:cNvSpPr/>
          <p:nvPr/>
        </p:nvSpPr>
        <p:spPr>
          <a:xfrm>
            <a:off x="0" y="-9525"/>
            <a:ext cx="3928745" cy="622935"/>
          </a:xfrm>
          <a:prstGeom prst="homePlate">
            <a:avLst/>
          </a:prstGeom>
          <a:solidFill>
            <a:srgbClr val="D52B1E"/>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bg1"/>
                </a:solidFill>
                <a:latin typeface="方正启体简体" panose="03000509000000000000" charset="-122"/>
                <a:ea typeface="方正启体简体" panose="03000509000000000000" charset="-122"/>
              </a:rPr>
              <a:t>群架</a:t>
            </a:r>
            <a:r>
              <a:rPr lang="en-US" altLang="zh-CN" sz="2400" b="1">
                <a:solidFill>
                  <a:schemeClr val="bg1"/>
                </a:solidFill>
                <a:latin typeface="方正启体简体" panose="03000509000000000000" charset="-122"/>
                <a:ea typeface="方正启体简体" panose="03000509000000000000" charset="-122"/>
              </a:rPr>
              <a:t>Ⅱ</a:t>
            </a:r>
            <a:r>
              <a:rPr lang="zh-CN" altLang="en-US" sz="2400" b="1">
                <a:solidFill>
                  <a:schemeClr val="bg1"/>
                </a:solidFill>
                <a:latin typeface="方正启体简体" panose="03000509000000000000" charset="-122"/>
                <a:ea typeface="方正启体简体" panose="03000509000000000000" charset="-122"/>
              </a:rPr>
              <a:t>：第二次鸦片战争</a:t>
            </a:r>
          </a:p>
        </p:txBody>
      </p:sp>
      <p:grpSp>
        <p:nvGrpSpPr>
          <p:cNvPr id="8" name="组合 7"/>
          <p:cNvGrpSpPr/>
          <p:nvPr/>
        </p:nvGrpSpPr>
        <p:grpSpPr>
          <a:xfrm>
            <a:off x="5257800" y="48260"/>
            <a:ext cx="5617210" cy="508000"/>
            <a:chOff x="6307" y="200"/>
            <a:chExt cx="8846" cy="800"/>
          </a:xfrm>
        </p:grpSpPr>
        <p:grpSp>
          <p:nvGrpSpPr>
            <p:cNvPr id="12" name="组合 11"/>
            <p:cNvGrpSpPr/>
            <p:nvPr/>
          </p:nvGrpSpPr>
          <p:grpSpPr>
            <a:xfrm>
              <a:off x="6307" y="200"/>
              <a:ext cx="8846" cy="800"/>
              <a:chOff x="6307" y="200"/>
              <a:chExt cx="8846" cy="800"/>
            </a:xfrm>
          </p:grpSpPr>
          <p:sp>
            <p:nvSpPr>
              <p:cNvPr id="13" name="矩形 12"/>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4518"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矩形 14"/>
            <p:cNvSpPr/>
            <p:nvPr/>
          </p:nvSpPr>
          <p:spPr>
            <a:xfrm>
              <a:off x="11414" y="200"/>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55%</a:t>
              </a:r>
            </a:p>
          </p:txBody>
        </p:sp>
      </p:grpSp>
      <p:pic>
        <p:nvPicPr>
          <p:cNvPr id="9" name="图片 8">
            <a:extLst>
              <a:ext uri="{FF2B5EF4-FFF2-40B4-BE49-F238E27FC236}">
                <a16:creationId xmlns:a16="http://schemas.microsoft.com/office/drawing/2014/main" id="{F93C7B06-0362-6D40-AE4D-AA6383796EC4}"/>
              </a:ext>
            </a:extLst>
          </p:cNvPr>
          <p:cNvPicPr>
            <a:picLocks noChangeAspect="1"/>
          </p:cNvPicPr>
          <p:nvPr/>
        </p:nvPicPr>
        <p:blipFill rotWithShape="1">
          <a:blip r:embed="rId4"/>
          <a:srcRect l="1" t="-245" r="-1" b="245"/>
          <a:stretch/>
        </p:blipFill>
        <p:spPr>
          <a:xfrm>
            <a:off x="2355304" y="2472688"/>
            <a:ext cx="5804991" cy="4105712"/>
          </a:xfrm>
          <a:prstGeom prst="rect">
            <a:avLst/>
          </a:prstGeom>
        </p:spPr>
      </p:pic>
    </p:spTree>
    <p:custDataLst>
      <p:tags r:id="rId1"/>
    </p:custData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190032" y="800417"/>
            <a:ext cx="6682105" cy="1325880"/>
          </a:xfrm>
        </p:spPr>
        <p:txBody>
          <a:bodyPr>
            <a:normAutofit/>
          </a:bodyPr>
          <a:lstStyle/>
          <a:p>
            <a:r>
              <a:rPr lang="zh-CN" altLang="en-US" dirty="0"/>
              <a:t>敢扯我的国旗，打！</a:t>
            </a:r>
          </a:p>
        </p:txBody>
      </p:sp>
      <p:pic>
        <p:nvPicPr>
          <p:cNvPr id="4" name="内容占位符 3"/>
          <p:cNvPicPr>
            <a:picLocks noGrp="1" noChangeAspect="1"/>
          </p:cNvPicPr>
          <p:nvPr>
            <p:ph idx="1"/>
          </p:nvPr>
        </p:nvPicPr>
        <p:blipFill>
          <a:blip r:embed="rId4"/>
          <a:srcRect b="8627"/>
          <a:stretch>
            <a:fillRect/>
          </a:stretch>
        </p:blipFill>
        <p:spPr>
          <a:xfrm>
            <a:off x="1149350" y="2256155"/>
            <a:ext cx="4666615" cy="3799205"/>
          </a:xfrm>
          <a:prstGeom prst="roundRect">
            <a:avLst/>
          </a:prstGeom>
        </p:spPr>
      </p:pic>
      <p:sp>
        <p:nvSpPr>
          <p:cNvPr id="6" name="文本框 5"/>
          <p:cNvSpPr txBox="1"/>
          <p:nvPr/>
        </p:nvSpPr>
        <p:spPr>
          <a:xfrm>
            <a:off x="6309360" y="2821305"/>
            <a:ext cx="5591175" cy="645160"/>
          </a:xfrm>
          <a:prstGeom prst="rect">
            <a:avLst/>
          </a:prstGeom>
          <a:noFill/>
        </p:spPr>
        <p:txBody>
          <a:bodyPr wrap="square" rtlCol="0">
            <a:spAutoFit/>
          </a:bodyPr>
          <a:lstStyle/>
          <a:p>
            <a:pPr>
              <a:lnSpc>
                <a:spcPct val="150000"/>
              </a:lnSpc>
            </a:pPr>
            <a:r>
              <a:rPr lang="zh-CN" altLang="en-US" sz="2400">
                <a:latin typeface="方正清刻本悦宋简体" panose="02000000000000000000" charset="-122"/>
                <a:ea typeface="方正清刻本悦宋简体" panose="02000000000000000000" charset="-122"/>
              </a:rPr>
              <a:t>英国：亚罗号事件</a:t>
            </a:r>
          </a:p>
        </p:txBody>
      </p:sp>
      <p:sp>
        <p:nvSpPr>
          <p:cNvPr id="3" name="文本框 2"/>
          <p:cNvSpPr txBox="1"/>
          <p:nvPr/>
        </p:nvSpPr>
        <p:spPr>
          <a:xfrm>
            <a:off x="6309360" y="3556000"/>
            <a:ext cx="5591175" cy="1198880"/>
          </a:xfrm>
          <a:prstGeom prst="rect">
            <a:avLst/>
          </a:prstGeom>
          <a:noFill/>
        </p:spPr>
        <p:txBody>
          <a:bodyPr wrap="square" rtlCol="0" anchor="t">
            <a:spAutoFit/>
          </a:bodyPr>
          <a:lstStyle/>
          <a:p>
            <a:pPr>
              <a:lnSpc>
                <a:spcPct val="150000"/>
              </a:lnSpc>
            </a:pPr>
            <a:r>
              <a:rPr lang="zh-CN" altLang="en-US" sz="2400" dirty="0">
                <a:latin typeface="方正清刻本悦宋简体" panose="02000000000000000000" charset="-122"/>
                <a:ea typeface="方正清刻本悦宋简体" panose="02000000000000000000" charset="-122"/>
                <a:sym typeface="+mn-ea"/>
              </a:rPr>
              <a:t>表面：对我们的国旗不尊重就是打我脸！</a:t>
            </a:r>
            <a:endParaRPr lang="zh-CN" altLang="en-US" sz="2400" dirty="0">
              <a:latin typeface="方正清刻本悦宋简体" panose="02000000000000000000" charset="-122"/>
              <a:ea typeface="方正清刻本悦宋简体" panose="02000000000000000000" charset="-122"/>
            </a:endParaRPr>
          </a:p>
          <a:p>
            <a:pPr>
              <a:lnSpc>
                <a:spcPct val="150000"/>
              </a:lnSpc>
            </a:pPr>
            <a:r>
              <a:rPr lang="zh-CN" altLang="en-US" sz="2400" dirty="0">
                <a:latin typeface="方正清刻本悦宋简体" panose="02000000000000000000" charset="-122"/>
                <a:ea typeface="方正清刻本悦宋简体" panose="02000000000000000000" charset="-122"/>
                <a:sym typeface="+mn-ea"/>
              </a:rPr>
              <a:t>内心：我就开心的看着你扯。</a:t>
            </a:r>
          </a:p>
        </p:txBody>
      </p:sp>
      <p:sp>
        <p:nvSpPr>
          <p:cNvPr id="220" name=" 220"/>
          <p:cNvSpPr/>
          <p:nvPr/>
        </p:nvSpPr>
        <p:spPr>
          <a:xfrm>
            <a:off x="0" y="-9525"/>
            <a:ext cx="3928745" cy="622935"/>
          </a:xfrm>
          <a:prstGeom prst="homePlate">
            <a:avLst/>
          </a:prstGeom>
          <a:solidFill>
            <a:srgbClr val="D52B1E"/>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bg1"/>
                </a:solidFill>
                <a:latin typeface="方正启体简体" panose="03000509000000000000" charset="-122"/>
                <a:ea typeface="方正启体简体" panose="03000509000000000000" charset="-122"/>
              </a:rPr>
              <a:t>群架</a:t>
            </a:r>
            <a:r>
              <a:rPr lang="en-US" altLang="zh-CN" sz="2400" b="1">
                <a:solidFill>
                  <a:schemeClr val="bg1"/>
                </a:solidFill>
                <a:latin typeface="方正启体简体" panose="03000509000000000000" charset="-122"/>
                <a:ea typeface="方正启体简体" panose="03000509000000000000" charset="-122"/>
              </a:rPr>
              <a:t>Ⅱ</a:t>
            </a:r>
            <a:r>
              <a:rPr lang="zh-CN" altLang="en-US" sz="2400" b="1">
                <a:solidFill>
                  <a:schemeClr val="bg1"/>
                </a:solidFill>
                <a:latin typeface="方正启体简体" panose="03000509000000000000" charset="-122"/>
                <a:ea typeface="方正启体简体" panose="03000509000000000000" charset="-122"/>
              </a:rPr>
              <a:t>：第二次鸦片战争</a:t>
            </a:r>
          </a:p>
        </p:txBody>
      </p:sp>
      <p:grpSp>
        <p:nvGrpSpPr>
          <p:cNvPr id="8" name="组合 7"/>
          <p:cNvGrpSpPr/>
          <p:nvPr/>
        </p:nvGrpSpPr>
        <p:grpSpPr>
          <a:xfrm>
            <a:off x="5257800" y="48260"/>
            <a:ext cx="5617210" cy="508000"/>
            <a:chOff x="6307" y="200"/>
            <a:chExt cx="8846" cy="800"/>
          </a:xfrm>
        </p:grpSpPr>
        <p:grpSp>
          <p:nvGrpSpPr>
            <p:cNvPr id="12" name="组合 11"/>
            <p:cNvGrpSpPr/>
            <p:nvPr/>
          </p:nvGrpSpPr>
          <p:grpSpPr>
            <a:xfrm>
              <a:off x="6307" y="200"/>
              <a:ext cx="8846" cy="800"/>
              <a:chOff x="6307" y="200"/>
              <a:chExt cx="8846" cy="800"/>
            </a:xfrm>
          </p:grpSpPr>
          <p:sp>
            <p:nvSpPr>
              <p:cNvPr id="13" name="矩形 12"/>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4518"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矩形 14"/>
            <p:cNvSpPr/>
            <p:nvPr/>
          </p:nvSpPr>
          <p:spPr>
            <a:xfrm>
              <a:off x="11414" y="200"/>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55%</a:t>
              </a:r>
            </a:p>
          </p:txBody>
        </p:sp>
      </p:grpSp>
    </p:spTree>
    <p:custDataLst>
      <p:tags r:id="rId1"/>
    </p:custDataLst>
    <p:extLst>
      <p:ext uri="{BB962C8B-B14F-4D97-AF65-F5344CB8AC3E}">
        <p14:creationId xmlns:p14="http://schemas.microsoft.com/office/powerpoint/2010/main" val="166032443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4"/>
          <a:srcRect t="3601" r="5160"/>
          <a:stretch>
            <a:fillRect/>
          </a:stretch>
        </p:blipFill>
        <p:spPr>
          <a:xfrm>
            <a:off x="1600200" y="2244725"/>
            <a:ext cx="3545840" cy="4022090"/>
          </a:xfrm>
          <a:prstGeom prst="roundRect">
            <a:avLst/>
          </a:prstGeom>
        </p:spPr>
      </p:pic>
      <p:sp>
        <p:nvSpPr>
          <p:cNvPr id="6" name="文本框 5"/>
          <p:cNvSpPr txBox="1"/>
          <p:nvPr/>
        </p:nvSpPr>
        <p:spPr>
          <a:xfrm>
            <a:off x="6329605" y="3125718"/>
            <a:ext cx="5377815" cy="645160"/>
          </a:xfrm>
          <a:prstGeom prst="rect">
            <a:avLst/>
          </a:prstGeom>
          <a:noFill/>
        </p:spPr>
        <p:txBody>
          <a:bodyPr wrap="square" rtlCol="0">
            <a:spAutoFit/>
          </a:bodyPr>
          <a:lstStyle/>
          <a:p>
            <a:pPr>
              <a:lnSpc>
                <a:spcPct val="150000"/>
              </a:lnSpc>
            </a:pPr>
            <a:r>
              <a:rPr lang="zh-CN" altLang="en-US" sz="2400" dirty="0">
                <a:latin typeface="方正清刻本悦宋简体" panose="02000000000000000000" charset="-122"/>
                <a:ea typeface="方正清刻本悦宋简体" panose="02000000000000000000" charset="-122"/>
              </a:rPr>
              <a:t>法国：马神甫事件</a:t>
            </a:r>
          </a:p>
        </p:txBody>
      </p:sp>
      <p:sp>
        <p:nvSpPr>
          <p:cNvPr id="5" name="标题 4"/>
          <p:cNvSpPr>
            <a:spLocks noGrp="1"/>
          </p:cNvSpPr>
          <p:nvPr>
            <p:ph type="title"/>
          </p:nvPr>
        </p:nvSpPr>
        <p:spPr>
          <a:xfrm>
            <a:off x="2903463" y="1072832"/>
            <a:ext cx="6852285" cy="966470"/>
          </a:xfrm>
        </p:spPr>
        <p:txBody>
          <a:bodyPr>
            <a:normAutofit/>
          </a:bodyPr>
          <a:lstStyle/>
          <a:p>
            <a:r>
              <a:rPr lang="zh-CN" altLang="en-US" dirty="0">
                <a:sym typeface="+mn-ea"/>
              </a:rPr>
              <a:t>敢杀我的人，打！</a:t>
            </a:r>
            <a:endParaRPr lang="zh-CN" altLang="en-US" dirty="0"/>
          </a:p>
        </p:txBody>
      </p:sp>
      <p:sp>
        <p:nvSpPr>
          <p:cNvPr id="2" name="文本框 1"/>
          <p:cNvSpPr txBox="1"/>
          <p:nvPr/>
        </p:nvSpPr>
        <p:spPr>
          <a:xfrm>
            <a:off x="6329605" y="4001770"/>
            <a:ext cx="5297805" cy="1198880"/>
          </a:xfrm>
          <a:prstGeom prst="rect">
            <a:avLst/>
          </a:prstGeom>
          <a:noFill/>
        </p:spPr>
        <p:txBody>
          <a:bodyPr wrap="square" rtlCol="0" anchor="t">
            <a:spAutoFit/>
          </a:bodyPr>
          <a:lstStyle/>
          <a:p>
            <a:pPr>
              <a:lnSpc>
                <a:spcPct val="150000"/>
              </a:lnSpc>
            </a:pPr>
            <a:r>
              <a:rPr lang="zh-CN" altLang="en-US" sz="2400" dirty="0">
                <a:latin typeface="方正清刻本悦宋简体" panose="02000000000000000000" charset="-122"/>
                <a:ea typeface="方正清刻本悦宋简体" panose="02000000000000000000" charset="-122"/>
                <a:sym typeface="+mn-ea"/>
              </a:rPr>
              <a:t>表面：你怎么能随便处置我们的人！</a:t>
            </a:r>
            <a:endParaRPr lang="zh-CN" altLang="en-US" sz="2400" dirty="0">
              <a:latin typeface="方正清刻本悦宋简体" panose="02000000000000000000" charset="-122"/>
              <a:ea typeface="方正清刻本悦宋简体" panose="02000000000000000000" charset="-122"/>
            </a:endParaRPr>
          </a:p>
          <a:p>
            <a:pPr>
              <a:lnSpc>
                <a:spcPct val="150000"/>
              </a:lnSpc>
            </a:pPr>
            <a:r>
              <a:rPr lang="zh-CN" altLang="en-US" sz="2400" dirty="0">
                <a:latin typeface="方正清刻本悦宋简体" panose="02000000000000000000" charset="-122"/>
                <a:ea typeface="方正清刻本悦宋简体" panose="02000000000000000000" charset="-122"/>
                <a:sym typeface="+mn-ea"/>
              </a:rPr>
              <a:t>内心：死的好！</a:t>
            </a:r>
          </a:p>
        </p:txBody>
      </p:sp>
      <p:sp>
        <p:nvSpPr>
          <p:cNvPr id="220" name=" 220"/>
          <p:cNvSpPr/>
          <p:nvPr/>
        </p:nvSpPr>
        <p:spPr>
          <a:xfrm>
            <a:off x="0" y="-9525"/>
            <a:ext cx="3928745" cy="622935"/>
          </a:xfrm>
          <a:prstGeom prst="homePlate">
            <a:avLst/>
          </a:prstGeom>
          <a:solidFill>
            <a:srgbClr val="D52B1E"/>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bg1"/>
                </a:solidFill>
                <a:latin typeface="方正启体简体" panose="03000509000000000000" charset="-122"/>
                <a:ea typeface="方正启体简体" panose="03000509000000000000" charset="-122"/>
              </a:rPr>
              <a:t>群架</a:t>
            </a:r>
            <a:r>
              <a:rPr lang="en-US" altLang="zh-CN" sz="2400" b="1">
                <a:solidFill>
                  <a:schemeClr val="bg1"/>
                </a:solidFill>
                <a:latin typeface="方正启体简体" panose="03000509000000000000" charset="-122"/>
                <a:ea typeface="方正启体简体" panose="03000509000000000000" charset="-122"/>
              </a:rPr>
              <a:t>Ⅱ</a:t>
            </a:r>
            <a:r>
              <a:rPr lang="zh-CN" altLang="en-US" sz="2400" b="1">
                <a:solidFill>
                  <a:schemeClr val="bg1"/>
                </a:solidFill>
                <a:latin typeface="方正启体简体" panose="03000509000000000000" charset="-122"/>
                <a:ea typeface="方正启体简体" panose="03000509000000000000" charset="-122"/>
              </a:rPr>
              <a:t>：第二次鸦片战争</a:t>
            </a:r>
          </a:p>
        </p:txBody>
      </p:sp>
      <p:grpSp>
        <p:nvGrpSpPr>
          <p:cNvPr id="8" name="组合 7"/>
          <p:cNvGrpSpPr/>
          <p:nvPr/>
        </p:nvGrpSpPr>
        <p:grpSpPr>
          <a:xfrm>
            <a:off x="5257800" y="48260"/>
            <a:ext cx="5617210" cy="508000"/>
            <a:chOff x="6307" y="200"/>
            <a:chExt cx="8846" cy="800"/>
          </a:xfrm>
        </p:grpSpPr>
        <p:grpSp>
          <p:nvGrpSpPr>
            <p:cNvPr id="12" name="组合 11"/>
            <p:cNvGrpSpPr/>
            <p:nvPr/>
          </p:nvGrpSpPr>
          <p:grpSpPr>
            <a:xfrm>
              <a:off x="6307" y="200"/>
              <a:ext cx="8846" cy="800"/>
              <a:chOff x="6307" y="200"/>
              <a:chExt cx="8846" cy="800"/>
            </a:xfrm>
          </p:grpSpPr>
          <p:sp>
            <p:nvSpPr>
              <p:cNvPr id="13" name="矩形 12"/>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4695"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矩形 14"/>
            <p:cNvSpPr/>
            <p:nvPr/>
          </p:nvSpPr>
          <p:spPr>
            <a:xfrm>
              <a:off x="11414" y="200"/>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55%</a:t>
              </a:r>
            </a:p>
          </p:txBody>
        </p:sp>
      </p:grpSp>
    </p:spTree>
    <p:custDataLst>
      <p:tags r:id="rId1"/>
    </p:custData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nvSpPr>
        <p:spPr>
          <a:xfrm>
            <a:off x="950595" y="1035050"/>
            <a:ext cx="10983595" cy="1325880"/>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kern="1200">
                <a:solidFill>
                  <a:schemeClr val="tx1"/>
                </a:solidFill>
                <a:latin typeface="+mj-lt"/>
                <a:ea typeface="方正启体简体" panose="03000509000000000000" charset="-122"/>
                <a:cs typeface="+mj-cs"/>
              </a:defRPr>
            </a:lvl1pPr>
          </a:lstStyle>
          <a:p>
            <a:pPr>
              <a:lnSpc>
                <a:spcPct val="100000"/>
              </a:lnSpc>
            </a:pPr>
            <a:r>
              <a:rPr lang="en-US" altLang="zh-CN" sz="4000" dirty="0"/>
              <a:t>1856</a:t>
            </a:r>
            <a:r>
              <a:rPr lang="zh-CN" altLang="en-US" sz="4000" dirty="0"/>
              <a:t>年  第二次鸦片战争爆发</a:t>
            </a:r>
            <a:r>
              <a:rPr lang="en-US" altLang="zh-CN" sz="4000" dirty="0"/>
              <a:t>——</a:t>
            </a:r>
            <a:r>
              <a:rPr lang="zh-CN" altLang="en-US" sz="4000" dirty="0"/>
              <a:t>英法联军</a:t>
            </a:r>
          </a:p>
        </p:txBody>
      </p:sp>
      <p:pic>
        <p:nvPicPr>
          <p:cNvPr id="6" name="内容占位符 5"/>
          <p:cNvPicPr>
            <a:picLocks noGrp="1" noChangeAspect="1"/>
          </p:cNvPicPr>
          <p:nvPr>
            <p:ph idx="1"/>
          </p:nvPr>
        </p:nvPicPr>
        <p:blipFill>
          <a:blip r:embed="rId3"/>
          <a:srcRect t="4107" r="1593" b="12045"/>
          <a:stretch>
            <a:fillRect/>
          </a:stretch>
        </p:blipFill>
        <p:spPr>
          <a:xfrm>
            <a:off x="2037080" y="2178050"/>
            <a:ext cx="8570595" cy="4527550"/>
          </a:xfrm>
          <a:prstGeom prst="roundRect">
            <a:avLst/>
          </a:prstGeom>
        </p:spPr>
      </p:pic>
      <p:sp>
        <p:nvSpPr>
          <p:cNvPr id="220" name=" 220"/>
          <p:cNvSpPr/>
          <p:nvPr/>
        </p:nvSpPr>
        <p:spPr>
          <a:xfrm>
            <a:off x="0" y="-9525"/>
            <a:ext cx="3928745" cy="622935"/>
          </a:xfrm>
          <a:prstGeom prst="homePlate">
            <a:avLst/>
          </a:prstGeom>
          <a:solidFill>
            <a:srgbClr val="D52B1E"/>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bg1"/>
                </a:solidFill>
                <a:latin typeface="方正启体简体" panose="03000509000000000000" charset="-122"/>
                <a:ea typeface="方正启体简体" panose="03000509000000000000" charset="-122"/>
              </a:rPr>
              <a:t>群架</a:t>
            </a:r>
            <a:r>
              <a:rPr lang="en-US" altLang="zh-CN" sz="2400" b="1">
                <a:solidFill>
                  <a:schemeClr val="bg1"/>
                </a:solidFill>
                <a:latin typeface="方正启体简体" panose="03000509000000000000" charset="-122"/>
                <a:ea typeface="方正启体简体" panose="03000509000000000000" charset="-122"/>
              </a:rPr>
              <a:t>Ⅱ</a:t>
            </a:r>
            <a:r>
              <a:rPr lang="zh-CN" altLang="en-US" sz="2400" b="1">
                <a:solidFill>
                  <a:schemeClr val="bg1"/>
                </a:solidFill>
                <a:latin typeface="方正启体简体" panose="03000509000000000000" charset="-122"/>
                <a:ea typeface="方正启体简体" panose="03000509000000000000" charset="-122"/>
              </a:rPr>
              <a:t>：第二次鸦片战争</a:t>
            </a:r>
          </a:p>
        </p:txBody>
      </p:sp>
      <p:grpSp>
        <p:nvGrpSpPr>
          <p:cNvPr id="8" name="组合 7"/>
          <p:cNvGrpSpPr/>
          <p:nvPr/>
        </p:nvGrpSpPr>
        <p:grpSpPr>
          <a:xfrm>
            <a:off x="5257800" y="48260"/>
            <a:ext cx="5617210" cy="508000"/>
            <a:chOff x="6307" y="200"/>
            <a:chExt cx="8846" cy="800"/>
          </a:xfrm>
        </p:grpSpPr>
        <p:grpSp>
          <p:nvGrpSpPr>
            <p:cNvPr id="12" name="组合 11"/>
            <p:cNvGrpSpPr/>
            <p:nvPr/>
          </p:nvGrpSpPr>
          <p:grpSpPr>
            <a:xfrm>
              <a:off x="6307" y="200"/>
              <a:ext cx="8846" cy="800"/>
              <a:chOff x="6307" y="200"/>
              <a:chExt cx="8846" cy="800"/>
            </a:xfrm>
          </p:grpSpPr>
          <p:sp>
            <p:nvSpPr>
              <p:cNvPr id="13" name="矩形 12"/>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4695"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矩形 14"/>
            <p:cNvSpPr/>
            <p:nvPr/>
          </p:nvSpPr>
          <p:spPr>
            <a:xfrm>
              <a:off x="11414" y="200"/>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56%</a:t>
              </a:r>
            </a:p>
          </p:txBody>
        </p:sp>
      </p:grpSp>
    </p:spTree>
    <p:custDataLst>
      <p:tags r:id="rId1"/>
    </p:custData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59"/>
          <p:cNvSpPr/>
          <p:nvPr/>
        </p:nvSpPr>
        <p:spPr>
          <a:xfrm>
            <a:off x="838200" y="3962799"/>
            <a:ext cx="9813925" cy="132715"/>
          </a:xfrm>
          <a:custGeom>
            <a:avLst/>
            <a:gdLst/>
            <a:ahLst/>
            <a:cxnLst/>
            <a:rect l="l" t="t" r="r" b="b"/>
            <a:pathLst>
              <a:path w="9813925" h="132714">
                <a:moveTo>
                  <a:pt x="9732190" y="80665"/>
                </a:moveTo>
                <a:lnTo>
                  <a:pt x="9685172" y="107950"/>
                </a:lnTo>
                <a:lnTo>
                  <a:pt x="9682886" y="116712"/>
                </a:lnTo>
                <a:lnTo>
                  <a:pt x="9686823" y="123444"/>
                </a:lnTo>
                <a:lnTo>
                  <a:pt x="9690760" y="130302"/>
                </a:lnTo>
                <a:lnTo>
                  <a:pt x="9699523" y="132587"/>
                </a:lnTo>
                <a:lnTo>
                  <a:pt x="9788823" y="80772"/>
                </a:lnTo>
                <a:lnTo>
                  <a:pt x="9732190" y="80665"/>
                </a:lnTo>
                <a:close/>
              </a:path>
              <a:path w="9813925" h="132714">
                <a:moveTo>
                  <a:pt x="9756631" y="66456"/>
                </a:moveTo>
                <a:lnTo>
                  <a:pt x="9732190" y="80665"/>
                </a:lnTo>
                <a:lnTo>
                  <a:pt x="9785248" y="80772"/>
                </a:lnTo>
                <a:lnTo>
                  <a:pt x="9785248" y="78867"/>
                </a:lnTo>
                <a:lnTo>
                  <a:pt x="9777755" y="78867"/>
                </a:lnTo>
                <a:lnTo>
                  <a:pt x="9756631" y="66456"/>
                </a:lnTo>
                <a:close/>
              </a:path>
              <a:path w="9813925" h="132714">
                <a:moveTo>
                  <a:pt x="9699777" y="0"/>
                </a:moveTo>
                <a:lnTo>
                  <a:pt x="9691014" y="2286"/>
                </a:lnTo>
                <a:lnTo>
                  <a:pt x="9687077" y="9144"/>
                </a:lnTo>
                <a:lnTo>
                  <a:pt x="9683140" y="15875"/>
                </a:lnTo>
                <a:lnTo>
                  <a:pt x="9685426" y="24637"/>
                </a:lnTo>
                <a:lnTo>
                  <a:pt x="9732180" y="52090"/>
                </a:lnTo>
                <a:lnTo>
                  <a:pt x="9785248" y="52197"/>
                </a:lnTo>
                <a:lnTo>
                  <a:pt x="9785248" y="80772"/>
                </a:lnTo>
                <a:lnTo>
                  <a:pt x="9788823" y="80772"/>
                </a:lnTo>
                <a:lnTo>
                  <a:pt x="9813315" y="66548"/>
                </a:lnTo>
                <a:lnTo>
                  <a:pt x="9706635" y="3937"/>
                </a:lnTo>
                <a:lnTo>
                  <a:pt x="9699777" y="0"/>
                </a:lnTo>
                <a:close/>
              </a:path>
              <a:path w="9813925" h="132714">
                <a:moveTo>
                  <a:pt x="50" y="32512"/>
                </a:moveTo>
                <a:lnTo>
                  <a:pt x="0" y="61087"/>
                </a:lnTo>
                <a:lnTo>
                  <a:pt x="9732190" y="80665"/>
                </a:lnTo>
                <a:lnTo>
                  <a:pt x="9756631" y="66456"/>
                </a:lnTo>
                <a:lnTo>
                  <a:pt x="9732180" y="52090"/>
                </a:lnTo>
                <a:lnTo>
                  <a:pt x="50" y="32512"/>
                </a:lnTo>
                <a:close/>
              </a:path>
              <a:path w="9813925" h="132714">
                <a:moveTo>
                  <a:pt x="9777882" y="54102"/>
                </a:moveTo>
                <a:lnTo>
                  <a:pt x="9756631" y="66456"/>
                </a:lnTo>
                <a:lnTo>
                  <a:pt x="9777755" y="78867"/>
                </a:lnTo>
                <a:lnTo>
                  <a:pt x="9777882" y="54102"/>
                </a:lnTo>
                <a:close/>
              </a:path>
              <a:path w="9813925" h="132714">
                <a:moveTo>
                  <a:pt x="9785248" y="54102"/>
                </a:moveTo>
                <a:lnTo>
                  <a:pt x="9777882" y="54102"/>
                </a:lnTo>
                <a:lnTo>
                  <a:pt x="9777755" y="78867"/>
                </a:lnTo>
                <a:lnTo>
                  <a:pt x="9785248" y="78867"/>
                </a:lnTo>
                <a:lnTo>
                  <a:pt x="9785248" y="54102"/>
                </a:lnTo>
                <a:close/>
              </a:path>
              <a:path w="9813925" h="132714">
                <a:moveTo>
                  <a:pt x="9732180" y="52090"/>
                </a:moveTo>
                <a:lnTo>
                  <a:pt x="9756631" y="66456"/>
                </a:lnTo>
                <a:lnTo>
                  <a:pt x="9777882" y="54102"/>
                </a:lnTo>
                <a:lnTo>
                  <a:pt x="9785248" y="54102"/>
                </a:lnTo>
                <a:lnTo>
                  <a:pt x="9785248" y="52197"/>
                </a:lnTo>
                <a:lnTo>
                  <a:pt x="9732180" y="52090"/>
                </a:lnTo>
                <a:close/>
              </a:path>
            </a:pathLst>
          </a:custGeom>
          <a:solidFill>
            <a:srgbClr val="C00000"/>
          </a:solidFill>
        </p:spPr>
        <p:txBody>
          <a:bodyPr wrap="square" lIns="0" tIns="0" rIns="0" bIns="0" rtlCol="0"/>
          <a:lstStyle/>
          <a:p>
            <a:endParaRPr/>
          </a:p>
        </p:txBody>
      </p:sp>
      <p:sp>
        <p:nvSpPr>
          <p:cNvPr id="8" name="object 66"/>
          <p:cNvSpPr/>
          <p:nvPr/>
        </p:nvSpPr>
        <p:spPr>
          <a:xfrm>
            <a:off x="1126523" y="2208133"/>
            <a:ext cx="1194574" cy="1765553"/>
          </a:xfrm>
          <a:prstGeom prst="rect">
            <a:avLst/>
          </a:prstGeom>
          <a:blipFill>
            <a:blip r:embed="rId2" cstate="print"/>
            <a:stretch>
              <a:fillRect/>
            </a:stretch>
          </a:blipFill>
        </p:spPr>
        <p:txBody>
          <a:bodyPr wrap="square" lIns="0" tIns="0" rIns="0" bIns="0" rtlCol="0"/>
          <a:lstStyle/>
          <a:p>
            <a:endParaRPr/>
          </a:p>
        </p:txBody>
      </p:sp>
      <p:sp>
        <p:nvSpPr>
          <p:cNvPr id="9" name="object 60"/>
          <p:cNvSpPr/>
          <p:nvPr/>
        </p:nvSpPr>
        <p:spPr>
          <a:xfrm>
            <a:off x="3622841" y="3825957"/>
            <a:ext cx="88264" cy="193039"/>
          </a:xfrm>
          <a:prstGeom prst="rect">
            <a:avLst/>
          </a:prstGeom>
          <a:blipFill>
            <a:blip r:embed="rId3" cstate="print"/>
            <a:stretch>
              <a:fillRect/>
            </a:stretch>
          </a:blipFill>
        </p:spPr>
        <p:txBody>
          <a:bodyPr wrap="square" lIns="0" tIns="0" rIns="0" bIns="0" rtlCol="0"/>
          <a:lstStyle/>
          <a:p>
            <a:endParaRPr/>
          </a:p>
        </p:txBody>
      </p:sp>
      <p:sp>
        <p:nvSpPr>
          <p:cNvPr id="10" name="object 61"/>
          <p:cNvSpPr txBox="1"/>
          <p:nvPr/>
        </p:nvSpPr>
        <p:spPr>
          <a:xfrm>
            <a:off x="2762717" y="3925969"/>
            <a:ext cx="1807210" cy="105918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1840</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sz="2000" dirty="0">
                <a:latin typeface="黑体" panose="02010609060101010101" pitchFamily="49" charset="-122"/>
                <a:ea typeface="黑体" panose="02010609060101010101" pitchFamily="49" charset="-122"/>
                <a:cs typeface="黑体" panose="02010609060101010101" pitchFamily="49" charset="-122"/>
              </a:rPr>
              <a:t>第一次鸦片战争</a:t>
            </a:r>
          </a:p>
        </p:txBody>
      </p:sp>
      <p:sp>
        <p:nvSpPr>
          <p:cNvPr id="11" name="object 62"/>
          <p:cNvSpPr/>
          <p:nvPr/>
        </p:nvSpPr>
        <p:spPr>
          <a:xfrm>
            <a:off x="3666338"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12" name="object 70"/>
          <p:cNvSpPr/>
          <p:nvPr/>
        </p:nvSpPr>
        <p:spPr>
          <a:xfrm>
            <a:off x="10554241" y="2208180"/>
            <a:ext cx="1051077" cy="1823212"/>
          </a:xfrm>
          <a:prstGeom prst="rect">
            <a:avLst/>
          </a:prstGeom>
          <a:blipFill>
            <a:blip r:embed="rId4" cstate="print"/>
            <a:stretch>
              <a:fillRect/>
            </a:stretch>
          </a:blipFill>
        </p:spPr>
        <p:txBody>
          <a:bodyPr wrap="square" lIns="0" tIns="0" rIns="0" bIns="0" rtlCol="0"/>
          <a:lstStyle/>
          <a:p>
            <a:endParaRPr/>
          </a:p>
        </p:txBody>
      </p:sp>
      <p:sp>
        <p:nvSpPr>
          <p:cNvPr id="18" name="文本框 17"/>
          <p:cNvSpPr txBox="1"/>
          <p:nvPr/>
        </p:nvSpPr>
        <p:spPr>
          <a:xfrm>
            <a:off x="966914" y="4225371"/>
            <a:ext cx="1513114" cy="461665"/>
          </a:xfrm>
          <a:prstGeom prst="rect">
            <a:avLst/>
          </a:prstGeom>
          <a:noFill/>
        </p:spPr>
        <p:txBody>
          <a:bodyPr wrap="square" rtlCol="0">
            <a:spAutoFit/>
          </a:bodyPr>
          <a:lstStyle/>
          <a:p>
            <a:r>
              <a:rPr kumimoji="1" lang="zh-CN" altLang="en-US" sz="2400">
                <a:latin typeface="黑体" panose="02010609060101010101" pitchFamily="49" charset="-122"/>
                <a:ea typeface="黑体" panose="02010609060101010101" pitchFamily="49" charset="-122"/>
                <a:cs typeface="黑体" panose="02010609060101010101" pitchFamily="49" charset="-122"/>
              </a:rPr>
              <a:t>封建社会</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
        <p:nvSpPr>
          <p:cNvPr id="5" name="object 61"/>
          <p:cNvSpPr txBox="1"/>
          <p:nvPr/>
        </p:nvSpPr>
        <p:spPr>
          <a:xfrm>
            <a:off x="4622632" y="3925969"/>
            <a:ext cx="1807210"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1856</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sz="2000" dirty="0">
                <a:latin typeface="黑体" panose="02010609060101010101" pitchFamily="49" charset="-122"/>
                <a:ea typeface="黑体" panose="02010609060101010101" pitchFamily="49" charset="-122"/>
                <a:cs typeface="黑体" panose="02010609060101010101" pitchFamily="49" charset="-122"/>
              </a:rPr>
              <a:t>第</a:t>
            </a:r>
            <a:r>
              <a:rPr lang="zh-CN" sz="2000" dirty="0">
                <a:latin typeface="黑体" panose="02010609060101010101" pitchFamily="49" charset="-122"/>
                <a:ea typeface="黑体" panose="02010609060101010101" pitchFamily="49" charset="-122"/>
                <a:cs typeface="黑体" panose="02010609060101010101" pitchFamily="49" charset="-122"/>
              </a:rPr>
              <a:t>二</a:t>
            </a:r>
            <a:r>
              <a:rPr sz="2000" dirty="0">
                <a:latin typeface="黑体" panose="02010609060101010101" pitchFamily="49" charset="-122"/>
                <a:ea typeface="黑体" panose="02010609060101010101" pitchFamily="49" charset="-122"/>
                <a:cs typeface="黑体" panose="02010609060101010101" pitchFamily="49" charset="-122"/>
              </a:rPr>
              <a:t>次鸦片战争</a:t>
            </a:r>
          </a:p>
        </p:txBody>
      </p:sp>
      <p:sp>
        <p:nvSpPr>
          <p:cNvPr id="14" name="object 60"/>
          <p:cNvSpPr/>
          <p:nvPr/>
        </p:nvSpPr>
        <p:spPr>
          <a:xfrm>
            <a:off x="5482121" y="3813257"/>
            <a:ext cx="88264" cy="193039"/>
          </a:xfrm>
          <a:prstGeom prst="rect">
            <a:avLst/>
          </a:prstGeom>
          <a:blipFill>
            <a:blip r:embed="rId3" cstate="print"/>
            <a:stretch>
              <a:fillRect/>
            </a:stretch>
          </a:blipFill>
        </p:spPr>
        <p:txBody>
          <a:bodyPr wrap="square" lIns="0" tIns="0" rIns="0" bIns="0" rtlCol="0"/>
          <a:lstStyle/>
          <a:p>
            <a:endParaRPr/>
          </a:p>
        </p:txBody>
      </p:sp>
      <p:sp>
        <p:nvSpPr>
          <p:cNvPr id="15" name="object 62"/>
          <p:cNvSpPr/>
          <p:nvPr/>
        </p:nvSpPr>
        <p:spPr>
          <a:xfrm>
            <a:off x="5525618" y="16245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pic>
        <p:nvPicPr>
          <p:cNvPr id="16" name="图片 15"/>
          <p:cNvPicPr>
            <a:picLocks noChangeAspect="1"/>
          </p:cNvPicPr>
          <p:nvPr/>
        </p:nvPicPr>
        <p:blipFill>
          <a:blip r:embed="rId5"/>
          <a:srcRect t="22408" b="22456"/>
          <a:stretch>
            <a:fillRect/>
          </a:stretch>
        </p:blipFill>
        <p:spPr>
          <a:xfrm>
            <a:off x="3002280" y="891540"/>
            <a:ext cx="1329055" cy="732790"/>
          </a:xfrm>
          <a:prstGeom prst="rect">
            <a:avLst/>
          </a:prstGeom>
        </p:spPr>
      </p:pic>
      <p:sp>
        <p:nvSpPr>
          <p:cNvPr id="220" name=" 220"/>
          <p:cNvSpPr/>
          <p:nvPr/>
        </p:nvSpPr>
        <p:spPr>
          <a:xfrm>
            <a:off x="0" y="-9525"/>
            <a:ext cx="3928745" cy="622935"/>
          </a:xfrm>
          <a:prstGeom prst="homePlate">
            <a:avLst/>
          </a:prstGeom>
          <a:solidFill>
            <a:srgbClr val="D52B1E"/>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bg1"/>
                </a:solidFill>
                <a:latin typeface="方正启体简体" panose="03000509000000000000" charset="-122"/>
                <a:ea typeface="方正启体简体" panose="03000509000000000000" charset="-122"/>
              </a:rPr>
              <a:t>群架</a:t>
            </a:r>
            <a:r>
              <a:rPr lang="en-US" altLang="zh-CN" sz="2400" b="1">
                <a:solidFill>
                  <a:schemeClr val="bg1"/>
                </a:solidFill>
                <a:latin typeface="方正启体简体" panose="03000509000000000000" charset="-122"/>
                <a:ea typeface="方正启体简体" panose="03000509000000000000" charset="-122"/>
              </a:rPr>
              <a:t>Ⅱ</a:t>
            </a:r>
            <a:r>
              <a:rPr lang="zh-CN" altLang="en-US" sz="2400" b="1">
                <a:solidFill>
                  <a:schemeClr val="bg1"/>
                </a:solidFill>
                <a:latin typeface="方正启体简体" panose="03000509000000000000" charset="-122"/>
                <a:ea typeface="方正启体简体" panose="03000509000000000000" charset="-122"/>
              </a:rPr>
              <a:t>：第二次鸦片战争</a:t>
            </a:r>
          </a:p>
        </p:txBody>
      </p:sp>
      <p:sp>
        <p:nvSpPr>
          <p:cNvPr id="4" name="文本框 3"/>
          <p:cNvSpPr txBox="1"/>
          <p:nvPr/>
        </p:nvSpPr>
        <p:spPr>
          <a:xfrm>
            <a:off x="6745610" y="117475"/>
            <a:ext cx="742878" cy="368300"/>
          </a:xfrm>
          <a:prstGeom prst="rect">
            <a:avLst/>
          </a:prstGeom>
          <a:noFill/>
        </p:spPr>
        <p:txBody>
          <a:bodyPr wrap="square" rtlCol="0">
            <a:spAutoFit/>
          </a:bodyPr>
          <a:lstStyle/>
          <a:p>
            <a:r>
              <a:rPr lang="en-US" altLang="zh-CN" b="1">
                <a:solidFill>
                  <a:srgbClr val="121212"/>
                </a:solidFill>
                <a:latin typeface="方正启体简体" panose="03000509000000000000" charset="-122"/>
                <a:ea typeface="方正启体简体" panose="03000509000000000000" charset="-122"/>
              </a:rPr>
              <a:t> 5 7 %</a:t>
            </a:r>
          </a:p>
        </p:txBody>
      </p:sp>
      <p:grpSp>
        <p:nvGrpSpPr>
          <p:cNvPr id="7" name="组合 6"/>
          <p:cNvGrpSpPr/>
          <p:nvPr/>
        </p:nvGrpSpPr>
        <p:grpSpPr>
          <a:xfrm>
            <a:off x="5257800" y="48260"/>
            <a:ext cx="5617210" cy="508000"/>
            <a:chOff x="6307" y="200"/>
            <a:chExt cx="8846" cy="800"/>
          </a:xfrm>
        </p:grpSpPr>
        <p:grpSp>
          <p:nvGrpSpPr>
            <p:cNvPr id="13" name="组合 12"/>
            <p:cNvGrpSpPr/>
            <p:nvPr/>
          </p:nvGrpSpPr>
          <p:grpSpPr>
            <a:xfrm>
              <a:off x="6307" y="200"/>
              <a:ext cx="8846" cy="800"/>
              <a:chOff x="6307" y="200"/>
              <a:chExt cx="8846" cy="800"/>
            </a:xfrm>
          </p:grpSpPr>
          <p:sp>
            <p:nvSpPr>
              <p:cNvPr id="17" name="矩形 16"/>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6307" y="200"/>
                <a:ext cx="4695"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矩形 19"/>
            <p:cNvSpPr/>
            <p:nvPr/>
          </p:nvSpPr>
          <p:spPr>
            <a:xfrm>
              <a:off x="11414" y="200"/>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58%</a:t>
              </a:r>
            </a:p>
          </p:txBody>
        </p:sp>
      </p:gr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nvSpPr>
        <p:spPr>
          <a:xfrm>
            <a:off x="1945005" y="957580"/>
            <a:ext cx="8301355" cy="2278380"/>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50000"/>
              </a:lnSpc>
            </a:pPr>
            <a:r>
              <a:rPr lang="zh-CN" altLang="en-US" sz="3600">
                <a:latin typeface="方正启体简体" panose="03000509000000000000" charset="-122"/>
                <a:ea typeface="方正启体简体" panose="03000509000000000000" charset="-122"/>
                <a:cs typeface="方正启体简体" panose="03000509000000000000" charset="-122"/>
              </a:rPr>
              <a:t>我们斗志昂扬，我们信心满满！</a:t>
            </a:r>
          </a:p>
          <a:p>
            <a:pPr algn="ctr">
              <a:lnSpc>
                <a:spcPct val="150000"/>
              </a:lnSpc>
            </a:pPr>
            <a:r>
              <a:rPr lang="en-US" altLang="zh-CN" sz="3600">
                <a:latin typeface="方正启体简体" panose="03000509000000000000" charset="-122"/>
                <a:ea typeface="方正启体简体" panose="03000509000000000000" charset="-122"/>
                <a:cs typeface="方正启体简体" panose="03000509000000000000" charset="-122"/>
                <a:sym typeface="+mn-ea"/>
              </a:rPr>
              <a:t>“</a:t>
            </a:r>
            <a:r>
              <a:rPr lang="zh-CN" altLang="en-US" sz="3600">
                <a:latin typeface="方正启体简体" panose="03000509000000000000" charset="-122"/>
                <a:ea typeface="方正启体简体" panose="03000509000000000000" charset="-122"/>
                <a:cs typeface="方正启体简体" panose="03000509000000000000" charset="-122"/>
                <a:sym typeface="+mn-ea"/>
              </a:rPr>
              <a:t>天朝上国，来者不惧！</a:t>
            </a:r>
            <a:r>
              <a:rPr lang="en-US" altLang="zh-CN" sz="3600">
                <a:latin typeface="方正启体简体" panose="03000509000000000000" charset="-122"/>
                <a:ea typeface="方正启体简体" panose="03000509000000000000" charset="-122"/>
                <a:cs typeface="方正启体简体" panose="03000509000000000000" charset="-122"/>
                <a:sym typeface="+mn-ea"/>
              </a:rPr>
              <a:t>”</a:t>
            </a:r>
          </a:p>
        </p:txBody>
      </p:sp>
      <p:grpSp>
        <p:nvGrpSpPr>
          <p:cNvPr id="2" name="组合 1"/>
          <p:cNvGrpSpPr/>
          <p:nvPr/>
        </p:nvGrpSpPr>
        <p:grpSpPr>
          <a:xfrm>
            <a:off x="3638550" y="3451225"/>
            <a:ext cx="5169714" cy="3429000"/>
            <a:chOff x="6267" y="3829"/>
            <a:chExt cx="6353" cy="5400"/>
          </a:xfrm>
        </p:grpSpPr>
        <p:grpSp>
          <p:nvGrpSpPr>
            <p:cNvPr id="34" name="组合 33"/>
            <p:cNvGrpSpPr/>
            <p:nvPr/>
          </p:nvGrpSpPr>
          <p:grpSpPr>
            <a:xfrm>
              <a:off x="6267" y="3829"/>
              <a:ext cx="6353" cy="4092"/>
              <a:chOff x="9212" y="4186"/>
              <a:chExt cx="6353" cy="4092"/>
            </a:xfrm>
          </p:grpSpPr>
          <p:pic>
            <p:nvPicPr>
              <p:cNvPr id="12" name="图片 11"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9267" y="6063"/>
                <a:ext cx="1889" cy="1816"/>
              </a:xfrm>
              <a:prstGeom prst="rect">
                <a:avLst/>
              </a:prstGeom>
            </p:spPr>
          </p:pic>
          <p:pic>
            <p:nvPicPr>
              <p:cNvPr id="13" name="图片 12"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0692" y="5447"/>
                <a:ext cx="1889" cy="1816"/>
              </a:xfrm>
              <a:prstGeom prst="rect">
                <a:avLst/>
              </a:prstGeom>
            </p:spPr>
          </p:pic>
          <p:pic>
            <p:nvPicPr>
              <p:cNvPr id="14" name="图片 13"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2359" y="5447"/>
                <a:ext cx="1889" cy="1816"/>
              </a:xfrm>
              <a:prstGeom prst="rect">
                <a:avLst/>
              </a:prstGeom>
            </p:spPr>
          </p:pic>
          <p:grpSp>
            <p:nvGrpSpPr>
              <p:cNvPr id="28" name="组合 27"/>
              <p:cNvGrpSpPr/>
              <p:nvPr/>
            </p:nvGrpSpPr>
            <p:grpSpPr>
              <a:xfrm>
                <a:off x="10476" y="4186"/>
                <a:ext cx="4166" cy="3924"/>
                <a:chOff x="14878" y="4186"/>
                <a:chExt cx="4166" cy="3924"/>
              </a:xfrm>
            </p:grpSpPr>
            <p:pic>
              <p:nvPicPr>
                <p:cNvPr id="17" name="图片 16"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4878" y="6433"/>
                  <a:ext cx="1480" cy="1423"/>
                </a:xfrm>
                <a:prstGeom prst="rect">
                  <a:avLst/>
                </a:prstGeom>
              </p:spPr>
            </p:pic>
            <p:pic>
              <p:nvPicPr>
                <p:cNvPr id="21" name="图片 20" descr="timgY7ZLBR12"/>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15094" y="4186"/>
                  <a:ext cx="2944" cy="3925"/>
                </a:xfrm>
                <a:prstGeom prst="rect">
                  <a:avLst/>
                </a:prstGeom>
              </p:spPr>
            </p:pic>
            <p:pic>
              <p:nvPicPr>
                <p:cNvPr id="22" name="图片 21"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5558" y="6688"/>
                  <a:ext cx="1480" cy="1423"/>
                </a:xfrm>
                <a:prstGeom prst="rect">
                  <a:avLst/>
                </a:prstGeom>
              </p:spPr>
            </p:pic>
            <p:pic>
              <p:nvPicPr>
                <p:cNvPr id="24" name="图片 23"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6761" y="6037"/>
                  <a:ext cx="1480" cy="1423"/>
                </a:xfrm>
                <a:prstGeom prst="rect">
                  <a:avLst/>
                </a:prstGeom>
              </p:spPr>
            </p:pic>
            <p:pic>
              <p:nvPicPr>
                <p:cNvPr id="23" name="图片 22"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6558" y="6688"/>
                  <a:ext cx="1480" cy="1423"/>
                </a:xfrm>
                <a:prstGeom prst="rect">
                  <a:avLst/>
                </a:prstGeom>
              </p:spPr>
            </p:pic>
            <p:pic>
              <p:nvPicPr>
                <p:cNvPr id="26" name="图片 25"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4878" y="5840"/>
                  <a:ext cx="1480" cy="1423"/>
                </a:xfrm>
                <a:prstGeom prst="rect">
                  <a:avLst/>
                </a:prstGeom>
              </p:spPr>
            </p:pic>
            <p:pic>
              <p:nvPicPr>
                <p:cNvPr id="27" name="图片 26"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4878" y="6456"/>
                  <a:ext cx="1480" cy="1423"/>
                </a:xfrm>
                <a:prstGeom prst="rect">
                  <a:avLst/>
                </a:prstGeom>
              </p:spPr>
            </p:pic>
            <p:pic>
              <p:nvPicPr>
                <p:cNvPr id="25" name="图片 24"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7564" y="6688"/>
                  <a:ext cx="1480" cy="1423"/>
                </a:xfrm>
                <a:prstGeom prst="rect">
                  <a:avLst/>
                </a:prstGeom>
              </p:spPr>
            </p:pic>
          </p:grpSp>
          <p:pic>
            <p:nvPicPr>
              <p:cNvPr id="29" name="图片 28"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9981" y="6856"/>
                <a:ext cx="1480" cy="1423"/>
              </a:xfrm>
              <a:prstGeom prst="rect">
                <a:avLst/>
              </a:prstGeom>
            </p:spPr>
          </p:pic>
          <p:pic>
            <p:nvPicPr>
              <p:cNvPr id="30" name="图片 29"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9212" y="6856"/>
                <a:ext cx="1480" cy="1423"/>
              </a:xfrm>
              <a:prstGeom prst="rect">
                <a:avLst/>
              </a:prstGeom>
            </p:spPr>
          </p:pic>
          <p:pic>
            <p:nvPicPr>
              <p:cNvPr id="31" name="图片 30"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3463" y="6063"/>
                <a:ext cx="1480" cy="1423"/>
              </a:xfrm>
              <a:prstGeom prst="rect">
                <a:avLst/>
              </a:prstGeom>
            </p:spPr>
          </p:pic>
          <p:pic>
            <p:nvPicPr>
              <p:cNvPr id="32" name="图片 31"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3162" y="6856"/>
                <a:ext cx="1480" cy="1423"/>
              </a:xfrm>
              <a:prstGeom prst="rect">
                <a:avLst/>
              </a:prstGeom>
            </p:spPr>
          </p:pic>
          <p:pic>
            <p:nvPicPr>
              <p:cNvPr id="33" name="图片 32"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4085" y="6433"/>
                <a:ext cx="1480" cy="1423"/>
              </a:xfrm>
              <a:prstGeom prst="rect">
                <a:avLst/>
              </a:prstGeom>
            </p:spPr>
          </p:pic>
        </p:grpSp>
        <p:sp>
          <p:nvSpPr>
            <p:cNvPr id="3" name="文本框 2"/>
            <p:cNvSpPr txBox="1"/>
            <p:nvPr/>
          </p:nvSpPr>
          <p:spPr>
            <a:xfrm>
              <a:off x="7036" y="7922"/>
              <a:ext cx="5168" cy="1307"/>
            </a:xfrm>
            <a:prstGeom prst="rect">
              <a:avLst/>
            </a:prstGeom>
            <a:noFill/>
          </p:spPr>
          <p:txBody>
            <a:bodyPr wrap="square" rtlCol="0">
              <a:spAutoFit/>
            </a:bodyPr>
            <a:lstStyle/>
            <a:p>
              <a:r>
                <a:rPr lang="zh-CN" altLang="en-US" sz="4800">
                  <a:latin typeface="方正启体简体" panose="03000509000000000000" charset="-122"/>
                  <a:ea typeface="方正启体简体" panose="03000509000000000000" charset="-122"/>
                </a:rPr>
                <a:t>你再过来啊！</a:t>
              </a:r>
            </a:p>
          </p:txBody>
        </p:sp>
      </p:grpSp>
      <p:sp>
        <p:nvSpPr>
          <p:cNvPr id="220" name=" 220"/>
          <p:cNvSpPr/>
          <p:nvPr/>
        </p:nvSpPr>
        <p:spPr>
          <a:xfrm>
            <a:off x="0" y="-9525"/>
            <a:ext cx="3928745" cy="622935"/>
          </a:xfrm>
          <a:prstGeom prst="homePlate">
            <a:avLst/>
          </a:prstGeom>
          <a:solidFill>
            <a:srgbClr val="D52B1E"/>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bg1"/>
                </a:solidFill>
                <a:latin typeface="方正启体简体" panose="03000509000000000000" charset="-122"/>
                <a:ea typeface="方正启体简体" panose="03000509000000000000" charset="-122"/>
              </a:rPr>
              <a:t>群架</a:t>
            </a:r>
            <a:r>
              <a:rPr lang="en-US" altLang="zh-CN" sz="2400" b="1">
                <a:solidFill>
                  <a:schemeClr val="bg1"/>
                </a:solidFill>
                <a:latin typeface="方正启体简体" panose="03000509000000000000" charset="-122"/>
                <a:ea typeface="方正启体简体" panose="03000509000000000000" charset="-122"/>
              </a:rPr>
              <a:t>Ⅱ</a:t>
            </a:r>
            <a:r>
              <a:rPr lang="zh-CN" altLang="en-US" sz="2400" b="1">
                <a:solidFill>
                  <a:schemeClr val="bg1"/>
                </a:solidFill>
                <a:latin typeface="方正启体简体" panose="03000509000000000000" charset="-122"/>
                <a:ea typeface="方正启体简体" panose="03000509000000000000" charset="-122"/>
              </a:rPr>
              <a:t>：第二次鸦片战争</a:t>
            </a:r>
          </a:p>
        </p:txBody>
      </p:sp>
      <p:grpSp>
        <p:nvGrpSpPr>
          <p:cNvPr id="8" name="组合 7"/>
          <p:cNvGrpSpPr/>
          <p:nvPr/>
        </p:nvGrpSpPr>
        <p:grpSpPr>
          <a:xfrm>
            <a:off x="5257800" y="48260"/>
            <a:ext cx="5617210" cy="508000"/>
            <a:chOff x="6307" y="200"/>
            <a:chExt cx="8846" cy="800"/>
          </a:xfrm>
        </p:grpSpPr>
        <p:grpSp>
          <p:nvGrpSpPr>
            <p:cNvPr id="7" name="组合 6"/>
            <p:cNvGrpSpPr/>
            <p:nvPr/>
          </p:nvGrpSpPr>
          <p:grpSpPr>
            <a:xfrm>
              <a:off x="6307" y="200"/>
              <a:ext cx="8846" cy="800"/>
              <a:chOff x="6307" y="200"/>
              <a:chExt cx="8846" cy="800"/>
            </a:xfrm>
          </p:grpSpPr>
          <p:sp>
            <p:nvSpPr>
              <p:cNvPr id="9" name="矩形 8"/>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6307" y="200"/>
                <a:ext cx="4695"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矩形 14"/>
            <p:cNvSpPr/>
            <p:nvPr/>
          </p:nvSpPr>
          <p:spPr>
            <a:xfrm>
              <a:off x="11414" y="200"/>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58%</a:t>
              </a:r>
            </a:p>
          </p:txBody>
        </p:sp>
      </p:grpSp>
    </p:spTree>
    <p:custDataLst>
      <p:tags r:id="rId1"/>
    </p:custData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294306" y="2392485"/>
            <a:ext cx="5797550" cy="1166641"/>
          </a:xfrm>
        </p:spPr>
        <p:txBody>
          <a:bodyPr>
            <a:noAutofit/>
          </a:bodyPr>
          <a:lstStyle/>
          <a:p>
            <a:pPr marL="0" indent="0" algn="ctr">
              <a:lnSpc>
                <a:spcPct val="150000"/>
              </a:lnSpc>
              <a:buNone/>
            </a:pPr>
            <a:r>
              <a:rPr lang="zh-CN" altLang="en-US" sz="5400" dirty="0"/>
              <a:t>经过一番浴血奋战</a:t>
            </a:r>
          </a:p>
        </p:txBody>
      </p:sp>
      <p:sp>
        <p:nvSpPr>
          <p:cNvPr id="220" name=" 220"/>
          <p:cNvSpPr/>
          <p:nvPr/>
        </p:nvSpPr>
        <p:spPr>
          <a:xfrm>
            <a:off x="0" y="4445"/>
            <a:ext cx="3928745" cy="622935"/>
          </a:xfrm>
          <a:prstGeom prst="homePlate">
            <a:avLst/>
          </a:prstGeom>
          <a:solidFill>
            <a:srgbClr val="D52B1E"/>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bg1"/>
                </a:solidFill>
                <a:latin typeface="方正启体简体" panose="03000509000000000000" charset="-122"/>
                <a:ea typeface="方正启体简体" panose="03000509000000000000" charset="-122"/>
              </a:rPr>
              <a:t>群架</a:t>
            </a:r>
            <a:r>
              <a:rPr lang="en-US" altLang="zh-CN" sz="2400" b="1">
                <a:solidFill>
                  <a:schemeClr val="bg1"/>
                </a:solidFill>
                <a:latin typeface="方正启体简体" panose="03000509000000000000" charset="-122"/>
                <a:ea typeface="方正启体简体" panose="03000509000000000000" charset="-122"/>
              </a:rPr>
              <a:t>Ⅱ</a:t>
            </a:r>
            <a:r>
              <a:rPr lang="zh-CN" altLang="en-US" sz="2400" b="1">
                <a:solidFill>
                  <a:schemeClr val="bg1"/>
                </a:solidFill>
                <a:latin typeface="方正启体简体" panose="03000509000000000000" charset="-122"/>
                <a:ea typeface="方正启体简体" panose="03000509000000000000" charset="-122"/>
              </a:rPr>
              <a:t>：第二次鸦片战争</a:t>
            </a:r>
          </a:p>
        </p:txBody>
      </p:sp>
      <p:grpSp>
        <p:nvGrpSpPr>
          <p:cNvPr id="8" name="组合 7"/>
          <p:cNvGrpSpPr/>
          <p:nvPr/>
        </p:nvGrpSpPr>
        <p:grpSpPr>
          <a:xfrm>
            <a:off x="5257800" y="48260"/>
            <a:ext cx="5617210" cy="508000"/>
            <a:chOff x="6307" y="200"/>
            <a:chExt cx="8846" cy="800"/>
          </a:xfrm>
        </p:grpSpPr>
        <p:grpSp>
          <p:nvGrpSpPr>
            <p:cNvPr id="12" name="组合 11"/>
            <p:cNvGrpSpPr/>
            <p:nvPr/>
          </p:nvGrpSpPr>
          <p:grpSpPr>
            <a:xfrm>
              <a:off x="6307" y="200"/>
              <a:ext cx="8846" cy="800"/>
              <a:chOff x="6307" y="200"/>
              <a:chExt cx="8846" cy="800"/>
            </a:xfrm>
          </p:grpSpPr>
          <p:sp>
            <p:nvSpPr>
              <p:cNvPr id="13" name="矩形 12"/>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480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矩形 14"/>
            <p:cNvSpPr/>
            <p:nvPr/>
          </p:nvSpPr>
          <p:spPr>
            <a:xfrm>
              <a:off x="11414" y="200"/>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59%</a:t>
              </a:r>
            </a:p>
          </p:txBody>
        </p:sp>
      </p:grpSp>
    </p:spTree>
    <p:custDataLst>
      <p:tags r:id="rId1"/>
    </p:custData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0085" y="957580"/>
            <a:ext cx="5797550" cy="3901440"/>
          </a:xfrm>
        </p:spPr>
        <p:txBody>
          <a:bodyPr>
            <a:noAutofit/>
          </a:bodyPr>
          <a:lstStyle/>
          <a:p>
            <a:pPr marL="0" indent="0" algn="ctr">
              <a:lnSpc>
                <a:spcPct val="150000"/>
              </a:lnSpc>
              <a:buNone/>
            </a:pPr>
            <a:r>
              <a:rPr lang="zh-CN" altLang="en-US" sz="5400"/>
              <a:t>我们又输了</a:t>
            </a:r>
          </a:p>
          <a:p>
            <a:pPr marL="0" indent="0" algn="ctr">
              <a:lnSpc>
                <a:spcPct val="150000"/>
              </a:lnSpc>
              <a:buNone/>
            </a:pPr>
            <a:r>
              <a:rPr lang="zh-CN" altLang="en-US" sz="5400"/>
              <a:t>又割地</a:t>
            </a:r>
            <a:r>
              <a:rPr lang="en-US" altLang="zh-CN" sz="5400"/>
              <a:t>+</a:t>
            </a:r>
            <a:r>
              <a:rPr lang="zh-CN" altLang="en-US" sz="5400"/>
              <a:t>又赔款</a:t>
            </a:r>
          </a:p>
          <a:p>
            <a:pPr marL="0" indent="0" algn="ctr">
              <a:lnSpc>
                <a:spcPct val="150000"/>
              </a:lnSpc>
              <a:buNone/>
            </a:pPr>
            <a:r>
              <a:rPr lang="zh-CN" altLang="en-US" sz="5400"/>
              <a:t>九龙也没了</a:t>
            </a:r>
          </a:p>
        </p:txBody>
      </p:sp>
      <p:pic>
        <p:nvPicPr>
          <p:cNvPr id="2" name="图片 1" descr="timg[4]"/>
          <p:cNvPicPr>
            <a:picLocks noChangeAspect="1"/>
          </p:cNvPicPr>
          <p:nvPr/>
        </p:nvPicPr>
        <p:blipFill>
          <a:blip r:embed="rId3">
            <a:clrChange>
              <a:clrFrom>
                <a:srgbClr val="FFFFFF">
                  <a:alpha val="100000"/>
                </a:srgbClr>
              </a:clrFrom>
              <a:clrTo>
                <a:srgbClr val="FFFFFF">
                  <a:alpha val="100000"/>
                  <a:alpha val="0"/>
                </a:srgbClr>
              </a:clrTo>
            </a:clrChange>
          </a:blip>
          <a:srcRect l="5203" t="33608" r="105" b="6812"/>
          <a:stretch>
            <a:fillRect/>
          </a:stretch>
        </p:blipFill>
        <p:spPr>
          <a:xfrm>
            <a:off x="6054090" y="4283710"/>
            <a:ext cx="6129655" cy="2571115"/>
          </a:xfrm>
          <a:prstGeom prst="rect">
            <a:avLst/>
          </a:prstGeom>
        </p:spPr>
      </p:pic>
      <p:sp>
        <p:nvSpPr>
          <p:cNvPr id="220" name=" 220"/>
          <p:cNvSpPr/>
          <p:nvPr/>
        </p:nvSpPr>
        <p:spPr>
          <a:xfrm>
            <a:off x="0" y="4445"/>
            <a:ext cx="3928745" cy="622935"/>
          </a:xfrm>
          <a:prstGeom prst="homePlate">
            <a:avLst/>
          </a:prstGeom>
          <a:solidFill>
            <a:srgbClr val="D52B1E"/>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bg1"/>
                </a:solidFill>
                <a:latin typeface="方正启体简体" panose="03000509000000000000" charset="-122"/>
                <a:ea typeface="方正启体简体" panose="03000509000000000000" charset="-122"/>
              </a:rPr>
              <a:t>群架</a:t>
            </a:r>
            <a:r>
              <a:rPr lang="en-US" altLang="zh-CN" sz="2400" b="1">
                <a:solidFill>
                  <a:schemeClr val="bg1"/>
                </a:solidFill>
                <a:latin typeface="方正启体简体" panose="03000509000000000000" charset="-122"/>
                <a:ea typeface="方正启体简体" panose="03000509000000000000" charset="-122"/>
              </a:rPr>
              <a:t>Ⅱ</a:t>
            </a:r>
            <a:r>
              <a:rPr lang="zh-CN" altLang="en-US" sz="2400" b="1">
                <a:solidFill>
                  <a:schemeClr val="bg1"/>
                </a:solidFill>
                <a:latin typeface="方正启体简体" panose="03000509000000000000" charset="-122"/>
                <a:ea typeface="方正启体简体" panose="03000509000000000000" charset="-122"/>
              </a:rPr>
              <a:t>：第二次鸦片战争</a:t>
            </a:r>
          </a:p>
        </p:txBody>
      </p:sp>
      <p:grpSp>
        <p:nvGrpSpPr>
          <p:cNvPr id="8" name="组合 7"/>
          <p:cNvGrpSpPr/>
          <p:nvPr/>
        </p:nvGrpSpPr>
        <p:grpSpPr>
          <a:xfrm>
            <a:off x="5257800" y="48260"/>
            <a:ext cx="5617210" cy="508000"/>
            <a:chOff x="6307" y="200"/>
            <a:chExt cx="8846" cy="800"/>
          </a:xfrm>
        </p:grpSpPr>
        <p:grpSp>
          <p:nvGrpSpPr>
            <p:cNvPr id="12" name="组合 11"/>
            <p:cNvGrpSpPr/>
            <p:nvPr/>
          </p:nvGrpSpPr>
          <p:grpSpPr>
            <a:xfrm>
              <a:off x="6307" y="200"/>
              <a:ext cx="8846" cy="800"/>
              <a:chOff x="6307" y="200"/>
              <a:chExt cx="8846" cy="800"/>
            </a:xfrm>
          </p:grpSpPr>
          <p:sp>
            <p:nvSpPr>
              <p:cNvPr id="13" name="矩形 12"/>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4806"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矩形 14"/>
            <p:cNvSpPr/>
            <p:nvPr/>
          </p:nvSpPr>
          <p:spPr>
            <a:xfrm>
              <a:off x="11414" y="200"/>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59%</a:t>
              </a:r>
            </a:p>
          </p:txBody>
        </p:sp>
      </p:grpSp>
    </p:spTree>
    <p:custDataLst>
      <p:tags r:id="rId1"/>
    </p:custDataLst>
    <p:extLst>
      <p:ext uri="{BB962C8B-B14F-4D97-AF65-F5344CB8AC3E}">
        <p14:creationId xmlns:p14="http://schemas.microsoft.com/office/powerpoint/2010/main" val="63345417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265525" y="1882775"/>
            <a:ext cx="5520309" cy="3909049"/>
            <a:chOff x="-328" y="2622"/>
            <a:chExt cx="15807" cy="6269"/>
          </a:xfrm>
        </p:grpSpPr>
        <p:sp>
          <p:nvSpPr>
            <p:cNvPr id="2" name="圆角矩形 1"/>
            <p:cNvSpPr/>
            <p:nvPr/>
          </p:nvSpPr>
          <p:spPr>
            <a:xfrm>
              <a:off x="-328" y="5182"/>
              <a:ext cx="7775" cy="1164"/>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tx1"/>
                  </a:solidFill>
                  <a:latin typeface="微软雅黑" panose="020B0503020204020204" pitchFamily="34" charset="-122"/>
                  <a:ea typeface="微软雅黑" panose="020B0503020204020204" pitchFamily="34" charset="-122"/>
                </a:rPr>
                <a:t>近代中国的四次群架</a:t>
              </a:r>
            </a:p>
          </p:txBody>
        </p:sp>
        <p:sp>
          <p:nvSpPr>
            <p:cNvPr id="4" name="左大括号 3"/>
            <p:cNvSpPr/>
            <p:nvPr/>
          </p:nvSpPr>
          <p:spPr>
            <a:xfrm>
              <a:off x="7665" y="2801"/>
              <a:ext cx="1520" cy="5926"/>
            </a:xfrm>
            <a:prstGeom prst="leftBrace">
              <a:avLst/>
            </a:prstGeom>
            <a:ln w="15875">
              <a:solidFill>
                <a:srgbClr val="323C3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400">
                <a:solidFill>
                  <a:schemeClr val="tx1"/>
                </a:solidFill>
              </a:endParaRPr>
            </a:p>
          </p:txBody>
        </p:sp>
        <p:sp>
          <p:nvSpPr>
            <p:cNvPr id="5" name="圆角矩形 4"/>
            <p:cNvSpPr/>
            <p:nvPr/>
          </p:nvSpPr>
          <p:spPr>
            <a:xfrm>
              <a:off x="9402" y="2622"/>
              <a:ext cx="6077" cy="911"/>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bg1">
                      <a:lumMod val="75000"/>
                    </a:schemeClr>
                  </a:solidFill>
                  <a:latin typeface="微软雅黑" panose="020B0503020204020204" pitchFamily="34" charset="-122"/>
                  <a:ea typeface="微软雅黑" panose="020B0503020204020204" pitchFamily="34" charset="-122"/>
                </a:rPr>
                <a:t>第一次鸦片战争</a:t>
              </a:r>
            </a:p>
          </p:txBody>
        </p:sp>
        <p:sp>
          <p:nvSpPr>
            <p:cNvPr id="6" name="圆角矩形 5"/>
            <p:cNvSpPr/>
            <p:nvPr/>
          </p:nvSpPr>
          <p:spPr>
            <a:xfrm>
              <a:off x="9402" y="4417"/>
              <a:ext cx="6077" cy="876"/>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a:solidFill>
                    <a:schemeClr val="tx1"/>
                  </a:solidFill>
                  <a:latin typeface="微软雅黑" panose="020B0503020204020204" pitchFamily="34" charset="-122"/>
                  <a:ea typeface="微软雅黑" panose="020B0503020204020204" pitchFamily="34" charset="-122"/>
                </a:rPr>
                <a:t>第二次鸦片战争</a:t>
              </a:r>
            </a:p>
          </p:txBody>
        </p:sp>
        <p:sp>
          <p:nvSpPr>
            <p:cNvPr id="7" name="圆角矩形 6"/>
            <p:cNvSpPr/>
            <p:nvPr/>
          </p:nvSpPr>
          <p:spPr>
            <a:xfrm>
              <a:off x="9402" y="6197"/>
              <a:ext cx="6077" cy="89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bg1">
                      <a:lumMod val="75000"/>
                    </a:schemeClr>
                  </a:solidFill>
                  <a:latin typeface="微软雅黑" panose="020B0503020204020204" pitchFamily="34" charset="-122"/>
                  <a:ea typeface="微软雅黑" panose="020B0503020204020204" pitchFamily="34" charset="-122"/>
                </a:rPr>
                <a:t>洋务运动</a:t>
              </a:r>
            </a:p>
          </p:txBody>
        </p:sp>
        <p:sp>
          <p:nvSpPr>
            <p:cNvPr id="8" name="圆角矩形 7"/>
            <p:cNvSpPr/>
            <p:nvPr/>
          </p:nvSpPr>
          <p:spPr>
            <a:xfrm>
              <a:off x="9402" y="7996"/>
              <a:ext cx="6077" cy="89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bg1">
                      <a:lumMod val="75000"/>
                    </a:schemeClr>
                  </a:solidFill>
                  <a:latin typeface="微软雅黑" panose="020B0503020204020204" pitchFamily="34" charset="-122"/>
                  <a:ea typeface="微软雅黑" panose="020B0503020204020204" pitchFamily="34" charset="-122"/>
                </a:rPr>
                <a:t>戊戌变法</a:t>
              </a:r>
            </a:p>
          </p:txBody>
        </p:sp>
      </p:grpSp>
      <p:sp>
        <p:nvSpPr>
          <p:cNvPr id="220" name=" 220"/>
          <p:cNvSpPr/>
          <p:nvPr/>
        </p:nvSpPr>
        <p:spPr>
          <a:xfrm>
            <a:off x="0" y="-9525"/>
            <a:ext cx="3928745" cy="622935"/>
          </a:xfrm>
          <a:prstGeom prst="homePlate">
            <a:avLst/>
          </a:prstGeom>
          <a:solidFill>
            <a:srgbClr val="D52B1E"/>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bg1"/>
                </a:solidFill>
                <a:latin typeface="方正启体简体" panose="03000509000000000000" charset="-122"/>
                <a:ea typeface="方正启体简体" panose="03000509000000000000" charset="-122"/>
              </a:rPr>
              <a:t>群架</a:t>
            </a:r>
            <a:r>
              <a:rPr lang="en-US" altLang="zh-CN" sz="2400" b="1">
                <a:solidFill>
                  <a:schemeClr val="bg1"/>
                </a:solidFill>
                <a:latin typeface="方正启体简体" panose="03000509000000000000" charset="-122"/>
                <a:ea typeface="方正启体简体" panose="03000509000000000000" charset="-122"/>
              </a:rPr>
              <a:t>Ⅱ</a:t>
            </a:r>
            <a:r>
              <a:rPr lang="zh-CN" altLang="en-US" sz="2400" b="1">
                <a:solidFill>
                  <a:schemeClr val="bg1"/>
                </a:solidFill>
                <a:latin typeface="方正启体简体" panose="03000509000000000000" charset="-122"/>
                <a:ea typeface="方正启体简体" panose="03000509000000000000" charset="-122"/>
              </a:rPr>
              <a:t>：第二次鸦片战争</a:t>
            </a:r>
          </a:p>
        </p:txBody>
      </p:sp>
      <p:grpSp>
        <p:nvGrpSpPr>
          <p:cNvPr id="9" name="组合 8"/>
          <p:cNvGrpSpPr/>
          <p:nvPr/>
        </p:nvGrpSpPr>
        <p:grpSpPr>
          <a:xfrm>
            <a:off x="5257800" y="48260"/>
            <a:ext cx="5617210" cy="508000"/>
            <a:chOff x="6307" y="200"/>
            <a:chExt cx="8846" cy="800"/>
          </a:xfrm>
        </p:grpSpPr>
        <p:grpSp>
          <p:nvGrpSpPr>
            <p:cNvPr id="10" name="组合 9"/>
            <p:cNvGrpSpPr/>
            <p:nvPr/>
          </p:nvGrpSpPr>
          <p:grpSpPr>
            <a:xfrm>
              <a:off x="6307" y="200"/>
              <a:ext cx="8846" cy="800"/>
              <a:chOff x="6307" y="200"/>
              <a:chExt cx="8846" cy="800"/>
            </a:xfrm>
          </p:grpSpPr>
          <p:sp>
            <p:nvSpPr>
              <p:cNvPr id="11" name="矩形 10"/>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4974"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1414" y="200"/>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60%</a:t>
              </a:r>
            </a:p>
          </p:txBody>
        </p:sp>
      </p:grpSp>
    </p:spTree>
    <p:custDataLst>
      <p:tags r:id="rId2"/>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p:cNvSpPr txBox="1"/>
          <p:nvPr/>
        </p:nvSpPr>
        <p:spPr>
          <a:xfrm>
            <a:off x="636905" y="729853"/>
            <a:ext cx="2099945" cy="765915"/>
          </a:xfrm>
          <a:prstGeom prst="rect">
            <a:avLst/>
          </a:prstGeom>
          <a:noFill/>
        </p:spPr>
        <p:txBody>
          <a:bodyPr wrap="square" rtlCol="0">
            <a:spAutoFit/>
          </a:bodyPr>
          <a:lstStyle/>
          <a:p>
            <a:pPr>
              <a:lnSpc>
                <a:spcPct val="150000"/>
              </a:lnSpc>
            </a:pPr>
            <a:r>
              <a:rPr lang="zh-CN" altLang="zh-CN" sz="3200" dirty="0">
                <a:solidFill>
                  <a:schemeClr val="bg1"/>
                </a:solidFill>
                <a:latin typeface="Libian SC" panose="02010600040101010101" pitchFamily="2" charset="-122"/>
                <a:ea typeface="Libian SC" panose="02010600040101010101" pitchFamily="2" charset="-122"/>
              </a:rPr>
              <a:t>第一节课</a:t>
            </a:r>
          </a:p>
        </p:txBody>
      </p:sp>
      <p:sp>
        <p:nvSpPr>
          <p:cNvPr id="8" name="文本框 7"/>
          <p:cNvSpPr txBox="1"/>
          <p:nvPr/>
        </p:nvSpPr>
        <p:spPr>
          <a:xfrm>
            <a:off x="2629128" y="352053"/>
            <a:ext cx="648970" cy="1314206"/>
          </a:xfrm>
          <a:prstGeom prst="rect">
            <a:avLst/>
          </a:prstGeom>
          <a:noFill/>
        </p:spPr>
        <p:txBody>
          <a:bodyPr wrap="square" rtlCol="0">
            <a:spAutoFit/>
          </a:bodyPr>
          <a:lstStyle/>
          <a:p>
            <a:pPr>
              <a:lnSpc>
                <a:spcPct val="150000"/>
              </a:lnSpc>
            </a:pPr>
            <a:r>
              <a:rPr lang="en-US" altLang="zh-CN" sz="6000" dirty="0">
                <a:solidFill>
                  <a:schemeClr val="bg1"/>
                </a:solidFill>
                <a:latin typeface="方正清刻本悦宋简体" panose="02000000000000000000" charset="-122"/>
                <a:ea typeface="方正清刻本悦宋简体" panose="02000000000000000000" charset="-122"/>
              </a:rPr>
              <a:t>=</a:t>
            </a:r>
          </a:p>
        </p:txBody>
      </p:sp>
      <p:sp>
        <p:nvSpPr>
          <p:cNvPr id="5" name="文本框 4"/>
          <p:cNvSpPr txBox="1"/>
          <p:nvPr/>
        </p:nvSpPr>
        <p:spPr>
          <a:xfrm>
            <a:off x="610552" y="2436275"/>
            <a:ext cx="2152650" cy="765915"/>
          </a:xfrm>
          <a:prstGeom prst="rect">
            <a:avLst/>
          </a:prstGeom>
          <a:noFill/>
        </p:spPr>
        <p:txBody>
          <a:bodyPr wrap="square" rtlCol="0">
            <a:spAutoFit/>
          </a:bodyPr>
          <a:lstStyle/>
          <a:p>
            <a:pPr>
              <a:lnSpc>
                <a:spcPct val="150000"/>
              </a:lnSpc>
            </a:pPr>
            <a:r>
              <a:rPr lang="zh-CN" altLang="zh-CN" sz="3200" dirty="0">
                <a:solidFill>
                  <a:schemeClr val="bg1"/>
                </a:solidFill>
                <a:latin typeface="Libian SC" panose="02010600040101010101" pitchFamily="2" charset="-122"/>
                <a:ea typeface="Libian SC" panose="02010600040101010101" pitchFamily="2" charset="-122"/>
              </a:rPr>
              <a:t>第二节课</a:t>
            </a:r>
            <a:endParaRPr lang="zh-CN" altLang="zh-CN" sz="3200" dirty="0">
              <a:solidFill>
                <a:schemeClr val="bg1"/>
              </a:solidFill>
              <a:latin typeface="Libian SC" panose="02010600040101010101" pitchFamily="2" charset="-122"/>
              <a:ea typeface="Libian SC" panose="02010600040101010101" pitchFamily="2" charset="-122"/>
              <a:sym typeface="+mn-ea"/>
            </a:endParaRPr>
          </a:p>
        </p:txBody>
      </p:sp>
      <p:sp>
        <p:nvSpPr>
          <p:cNvPr id="20" name="文本框 19"/>
          <p:cNvSpPr txBox="1"/>
          <p:nvPr/>
        </p:nvSpPr>
        <p:spPr>
          <a:xfrm>
            <a:off x="636905" y="4279831"/>
            <a:ext cx="2370455" cy="765915"/>
          </a:xfrm>
          <a:prstGeom prst="rect">
            <a:avLst/>
          </a:prstGeom>
          <a:noFill/>
        </p:spPr>
        <p:txBody>
          <a:bodyPr wrap="square" rtlCol="0">
            <a:spAutoFit/>
          </a:bodyPr>
          <a:lstStyle/>
          <a:p>
            <a:pPr>
              <a:lnSpc>
                <a:spcPct val="150000"/>
              </a:lnSpc>
            </a:pPr>
            <a:r>
              <a:rPr lang="zh-CN" altLang="zh-CN" sz="3200" dirty="0">
                <a:solidFill>
                  <a:schemeClr val="bg1"/>
                </a:solidFill>
                <a:latin typeface="Libian SC" panose="02010600040101010101" pitchFamily="2" charset="-122"/>
                <a:ea typeface="Libian SC" panose="02010600040101010101" pitchFamily="2" charset="-122"/>
              </a:rPr>
              <a:t>第三节课</a:t>
            </a:r>
            <a:endParaRPr lang="zh-CN" altLang="zh-CN" sz="3200" dirty="0">
              <a:solidFill>
                <a:schemeClr val="bg1"/>
              </a:solidFill>
              <a:latin typeface="Libian SC" panose="02010600040101010101" pitchFamily="2" charset="-122"/>
              <a:ea typeface="Libian SC" panose="02010600040101010101" pitchFamily="2" charset="-122"/>
              <a:sym typeface="+mn-ea"/>
            </a:endParaRPr>
          </a:p>
        </p:txBody>
      </p:sp>
      <p:sp>
        <p:nvSpPr>
          <p:cNvPr id="4" name="文本框 3"/>
          <p:cNvSpPr txBox="1"/>
          <p:nvPr/>
        </p:nvSpPr>
        <p:spPr>
          <a:xfrm>
            <a:off x="3494315" y="2614396"/>
            <a:ext cx="4288353" cy="584775"/>
          </a:xfrm>
          <a:prstGeom prst="rect">
            <a:avLst/>
          </a:prstGeom>
          <a:noFill/>
        </p:spPr>
        <p:txBody>
          <a:bodyPr wrap="none" rtlCol="0" anchor="t">
            <a:spAutoFit/>
          </a:bodyPr>
          <a:lstStyle/>
          <a:p>
            <a:pPr algn="l"/>
            <a:r>
              <a:rPr lang="zh-CN" altLang="en-US" sz="3200" dirty="0">
                <a:solidFill>
                  <a:schemeClr val="bg1"/>
                </a:solidFill>
                <a:latin typeface="Libian SC" panose="02010600040101010101" pitchFamily="2" charset="-122"/>
                <a:ea typeface="Libian SC" panose="02010600040101010101" pitchFamily="2" charset="-122"/>
                <a:sym typeface="+mn-ea"/>
              </a:rPr>
              <a:t>全国自考历年真题解析</a:t>
            </a:r>
          </a:p>
        </p:txBody>
      </p:sp>
      <p:sp>
        <p:nvSpPr>
          <p:cNvPr id="9" name="文本框 8"/>
          <p:cNvSpPr txBox="1"/>
          <p:nvPr/>
        </p:nvSpPr>
        <p:spPr>
          <a:xfrm>
            <a:off x="2654755" y="3902638"/>
            <a:ext cx="779325" cy="1314206"/>
          </a:xfrm>
          <a:prstGeom prst="rect">
            <a:avLst/>
          </a:prstGeom>
          <a:noFill/>
        </p:spPr>
        <p:txBody>
          <a:bodyPr wrap="square" rtlCol="0">
            <a:spAutoFit/>
          </a:bodyPr>
          <a:lstStyle/>
          <a:p>
            <a:pPr>
              <a:lnSpc>
                <a:spcPct val="150000"/>
              </a:lnSpc>
            </a:pPr>
            <a:r>
              <a:rPr lang="en-US" altLang="zh-CN" sz="6000" dirty="0">
                <a:solidFill>
                  <a:schemeClr val="bg1"/>
                </a:solidFill>
                <a:latin typeface="方正清刻本悦宋简体" panose="02000000000000000000" charset="-122"/>
                <a:ea typeface="方正清刻本悦宋简体" panose="02000000000000000000" charset="-122"/>
              </a:rPr>
              <a:t>=</a:t>
            </a:r>
          </a:p>
        </p:txBody>
      </p:sp>
      <p:sp>
        <p:nvSpPr>
          <p:cNvPr id="11" name="文本框 10"/>
          <p:cNvSpPr txBox="1"/>
          <p:nvPr/>
        </p:nvSpPr>
        <p:spPr>
          <a:xfrm>
            <a:off x="2654755" y="2095309"/>
            <a:ext cx="648970" cy="1314206"/>
          </a:xfrm>
          <a:prstGeom prst="rect">
            <a:avLst/>
          </a:prstGeom>
          <a:noFill/>
        </p:spPr>
        <p:txBody>
          <a:bodyPr wrap="square" rtlCol="0">
            <a:spAutoFit/>
          </a:bodyPr>
          <a:lstStyle/>
          <a:p>
            <a:pPr>
              <a:lnSpc>
                <a:spcPct val="150000"/>
              </a:lnSpc>
            </a:pPr>
            <a:r>
              <a:rPr lang="en-US" altLang="zh-CN" sz="6000" dirty="0">
                <a:solidFill>
                  <a:schemeClr val="bg1"/>
                </a:solidFill>
                <a:latin typeface="方正清刻本悦宋简体" panose="02000000000000000000" charset="-122"/>
                <a:ea typeface="方正清刻本悦宋简体" panose="02000000000000000000" charset="-122"/>
              </a:rPr>
              <a:t>=</a:t>
            </a:r>
          </a:p>
        </p:txBody>
      </p:sp>
      <p:sp>
        <p:nvSpPr>
          <p:cNvPr id="14" name="文本框 13"/>
          <p:cNvSpPr txBox="1"/>
          <p:nvPr/>
        </p:nvSpPr>
        <p:spPr>
          <a:xfrm>
            <a:off x="3329644" y="879395"/>
            <a:ext cx="5109091" cy="584775"/>
          </a:xfrm>
          <a:prstGeom prst="rect">
            <a:avLst/>
          </a:prstGeom>
          <a:noFill/>
        </p:spPr>
        <p:txBody>
          <a:bodyPr wrap="none" rtlCol="0" anchor="t">
            <a:spAutoFit/>
          </a:bodyPr>
          <a:lstStyle/>
          <a:p>
            <a:pPr algn="l"/>
            <a:r>
              <a:rPr lang="zh-CN" altLang="en-US" sz="3200" dirty="0">
                <a:solidFill>
                  <a:schemeClr val="bg1"/>
                </a:solidFill>
                <a:latin typeface="Libian SC" panose="02010600040101010101" pitchFamily="2" charset="-122"/>
                <a:ea typeface="Libian SC" panose="02010600040101010101" pitchFamily="2" charset="-122"/>
                <a:sym typeface="+mn-ea"/>
              </a:rPr>
              <a:t>电子版</a:t>
            </a:r>
            <a:r>
              <a:rPr lang="en-US" altLang="zh-CN" sz="3200" dirty="0">
                <a:solidFill>
                  <a:schemeClr val="bg1"/>
                </a:solidFill>
                <a:latin typeface="Libian SC" panose="02010600040101010101" pitchFamily="2" charset="-122"/>
                <a:ea typeface="Libian SC" panose="02010600040101010101" pitchFamily="2" charset="-122"/>
                <a:sym typeface="+mn-ea"/>
              </a:rPr>
              <a:t>2018</a:t>
            </a:r>
            <a:r>
              <a:rPr lang="zh-CN" altLang="en-US" sz="3200" dirty="0">
                <a:solidFill>
                  <a:schemeClr val="bg1"/>
                </a:solidFill>
                <a:latin typeface="Libian SC" panose="02010600040101010101" pitchFamily="2" charset="-122"/>
                <a:ea typeface="Libian SC" panose="02010600040101010101" pitchFamily="2" charset="-122"/>
                <a:sym typeface="+mn-ea"/>
              </a:rPr>
              <a:t>年最新真题解析</a:t>
            </a:r>
          </a:p>
        </p:txBody>
      </p:sp>
      <p:sp>
        <p:nvSpPr>
          <p:cNvPr id="17" name="文本框 16"/>
          <p:cNvSpPr txBox="1"/>
          <p:nvPr/>
        </p:nvSpPr>
        <p:spPr>
          <a:xfrm>
            <a:off x="3494315" y="4440830"/>
            <a:ext cx="4288353" cy="584775"/>
          </a:xfrm>
          <a:prstGeom prst="rect">
            <a:avLst/>
          </a:prstGeom>
          <a:noFill/>
        </p:spPr>
        <p:txBody>
          <a:bodyPr wrap="none" rtlCol="0" anchor="t">
            <a:spAutoFit/>
          </a:bodyPr>
          <a:lstStyle/>
          <a:p>
            <a:pPr algn="l"/>
            <a:r>
              <a:rPr lang="zh-CN" altLang="en-US" sz="3200" dirty="0">
                <a:solidFill>
                  <a:schemeClr val="bg1"/>
                </a:solidFill>
                <a:latin typeface="Libian SC" panose="02010600040101010101" pitchFamily="2" charset="-122"/>
                <a:ea typeface="Libian SC" panose="02010600040101010101" pitchFamily="2" charset="-122"/>
                <a:sym typeface="+mn-ea"/>
              </a:rPr>
              <a:t>近代史完整简答题汇总</a:t>
            </a:r>
          </a:p>
        </p:txBody>
      </p:sp>
    </p:spTree>
    <p:custDataLst>
      <p:tags r:id="rId2"/>
    </p:custData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内容占位符 8"/>
          <p:cNvSpPr>
            <a:spLocks noGrp="1"/>
          </p:cNvSpPr>
          <p:nvPr>
            <p:ph idx="1"/>
          </p:nvPr>
        </p:nvSpPr>
        <p:spPr>
          <a:xfrm>
            <a:off x="5986780" y="1963420"/>
            <a:ext cx="5948680" cy="3575050"/>
          </a:xfrm>
        </p:spPr>
        <p:txBody>
          <a:bodyPr>
            <a:noAutofit/>
          </a:bodyPr>
          <a:lstStyle/>
          <a:p>
            <a:pPr marL="0" indent="0" algn="l">
              <a:lnSpc>
                <a:spcPct val="150000"/>
              </a:lnSpc>
              <a:buNone/>
            </a:pPr>
            <a:r>
              <a:rPr lang="zh-CN" altLang="en-US" sz="2400">
                <a:sym typeface="+mn-ea"/>
              </a:rPr>
              <a:t>时间：1856年-1860年</a:t>
            </a:r>
          </a:p>
          <a:p>
            <a:pPr marL="0" indent="0" algn="l">
              <a:lnSpc>
                <a:spcPct val="150000"/>
              </a:lnSpc>
              <a:buNone/>
            </a:pPr>
            <a:r>
              <a:rPr lang="zh-CN" altLang="en-US" sz="2400">
                <a:sym typeface="+mn-ea"/>
              </a:rPr>
              <a:t>结果：失败</a:t>
            </a:r>
            <a:r>
              <a:rPr lang="en-US" altLang="zh-CN" sz="2400">
                <a:sym typeface="+mn-ea"/>
              </a:rPr>
              <a:t>——《天津条约》《北京条约》</a:t>
            </a:r>
          </a:p>
          <a:p>
            <a:pPr marL="0" indent="0" algn="l">
              <a:lnSpc>
                <a:spcPct val="150000"/>
              </a:lnSpc>
              <a:buNone/>
            </a:pPr>
            <a:r>
              <a:rPr lang="zh-CN" altLang="en-US" sz="2400">
                <a:sym typeface="+mn-ea"/>
              </a:rPr>
              <a:t>原因：为了</a:t>
            </a:r>
            <a:r>
              <a:rPr lang="zh-CN" altLang="en-US" sz="2400" b="1" u="sng">
                <a:solidFill>
                  <a:srgbClr val="C00000"/>
                </a:solidFill>
                <a:sym typeface="+mn-ea"/>
              </a:rPr>
              <a:t>进一步</a:t>
            </a:r>
            <a:r>
              <a:rPr lang="zh-CN" altLang="en-US" sz="2400">
                <a:sym typeface="+mn-ea"/>
              </a:rPr>
              <a:t>打开中国市场</a:t>
            </a:r>
            <a:endParaRPr lang="en-US" altLang="zh-CN" sz="2400">
              <a:sym typeface="+mn-ea"/>
            </a:endParaRPr>
          </a:p>
          <a:p>
            <a:pPr marL="0" indent="0" algn="l">
              <a:lnSpc>
                <a:spcPct val="150000"/>
              </a:lnSpc>
              <a:buNone/>
            </a:pPr>
            <a:r>
              <a:rPr lang="zh-CN" altLang="en-US" sz="2400">
                <a:sym typeface="+mn-ea"/>
              </a:rPr>
              <a:t>导火索：</a:t>
            </a:r>
            <a:r>
              <a:rPr lang="zh-CN" altLang="en-US" sz="2400">
                <a:latin typeface="方正启体简体" panose="03000509000000000000" charset="-122"/>
                <a:cs typeface="方正启体简体" panose="03000509000000000000" charset="-122"/>
                <a:sym typeface="+mn-ea"/>
              </a:rPr>
              <a:t>亚罗号事件</a:t>
            </a:r>
            <a:r>
              <a:rPr lang="en-US" altLang="zh-CN" sz="2400">
                <a:latin typeface="方正启体简体" panose="03000509000000000000" charset="-122"/>
                <a:cs typeface="方正启体简体" panose="03000509000000000000" charset="-122"/>
                <a:sym typeface="+mn-ea"/>
              </a:rPr>
              <a:t>+</a:t>
            </a:r>
            <a:r>
              <a:rPr lang="zh-CN" altLang="en-US" sz="2400">
                <a:latin typeface="方正启体简体" panose="03000509000000000000" charset="-122"/>
                <a:cs typeface="方正启体简体" panose="03000509000000000000" charset="-122"/>
                <a:sym typeface="+mn-ea"/>
              </a:rPr>
              <a:t>马神甫事件</a:t>
            </a:r>
            <a:endParaRPr lang="zh-CN" altLang="en-US" sz="2400">
              <a:latin typeface="方正启体简体" panose="03000509000000000000" charset="-122"/>
              <a:cs typeface="方正启体简体" panose="03000509000000000000" charset="-122"/>
            </a:endParaRPr>
          </a:p>
          <a:p>
            <a:pPr marL="0" indent="0" algn="l">
              <a:lnSpc>
                <a:spcPct val="150000"/>
              </a:lnSpc>
              <a:buNone/>
            </a:pPr>
            <a:r>
              <a:rPr lang="zh-CN" altLang="en-US" sz="2400">
                <a:sym typeface="+mn-ea"/>
              </a:rPr>
              <a:t>影响：加重了对中国的压迫</a:t>
            </a:r>
            <a:endParaRPr lang="en-US" altLang="zh-CN" sz="2400"/>
          </a:p>
        </p:txBody>
      </p:sp>
      <p:sp>
        <p:nvSpPr>
          <p:cNvPr id="11" name="圆角矩形 10"/>
          <p:cNvSpPr/>
          <p:nvPr/>
        </p:nvSpPr>
        <p:spPr>
          <a:xfrm>
            <a:off x="5871845" y="1800860"/>
            <a:ext cx="6179185" cy="4082415"/>
          </a:xfrm>
          <a:prstGeom prst="roundRect">
            <a:avLst/>
          </a:prstGeom>
          <a:solidFill>
            <a:srgbClr val="000000">
              <a:alpha val="0"/>
            </a:srgb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连接符 13"/>
          <p:cNvCxnSpPr/>
          <p:nvPr/>
        </p:nvCxnSpPr>
        <p:spPr>
          <a:xfrm>
            <a:off x="5541010" y="3275330"/>
            <a:ext cx="330200" cy="0"/>
          </a:xfrm>
          <a:prstGeom prst="line">
            <a:avLst/>
          </a:prstGeom>
          <a:ln w="19050">
            <a:solidFill>
              <a:srgbClr val="0D1114"/>
            </a:solidFill>
          </a:ln>
        </p:spPr>
        <p:style>
          <a:lnRef idx="1">
            <a:schemeClr val="accent1"/>
          </a:lnRef>
          <a:fillRef idx="0">
            <a:schemeClr val="accent1"/>
          </a:fillRef>
          <a:effectRef idx="0">
            <a:schemeClr val="accent1"/>
          </a:effectRef>
          <a:fontRef idx="minor">
            <a:schemeClr val="tx1"/>
          </a:fontRef>
        </p:style>
      </p:cxnSp>
      <p:sp>
        <p:nvSpPr>
          <p:cNvPr id="220" name=" 220"/>
          <p:cNvSpPr/>
          <p:nvPr/>
        </p:nvSpPr>
        <p:spPr>
          <a:xfrm>
            <a:off x="0" y="-9525"/>
            <a:ext cx="3928745" cy="622935"/>
          </a:xfrm>
          <a:prstGeom prst="homePlate">
            <a:avLst/>
          </a:prstGeom>
          <a:solidFill>
            <a:srgbClr val="D52B1E"/>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bg1"/>
                </a:solidFill>
                <a:latin typeface="方正启体简体" panose="03000509000000000000" charset="-122"/>
                <a:ea typeface="方正启体简体" panose="03000509000000000000" charset="-122"/>
              </a:rPr>
              <a:t>群架</a:t>
            </a:r>
            <a:r>
              <a:rPr lang="en-US" altLang="zh-CN" sz="2400" b="1">
                <a:solidFill>
                  <a:schemeClr val="bg1"/>
                </a:solidFill>
                <a:latin typeface="方正启体简体" panose="03000509000000000000" charset="-122"/>
                <a:ea typeface="方正启体简体" panose="03000509000000000000" charset="-122"/>
              </a:rPr>
              <a:t>Ⅱ</a:t>
            </a:r>
            <a:r>
              <a:rPr lang="zh-CN" altLang="en-US" sz="2400" b="1">
                <a:solidFill>
                  <a:schemeClr val="bg1"/>
                </a:solidFill>
                <a:latin typeface="方正启体简体" panose="03000509000000000000" charset="-122"/>
                <a:ea typeface="方正启体简体" panose="03000509000000000000" charset="-122"/>
              </a:rPr>
              <a:t>：第二次鸦片战争</a:t>
            </a:r>
          </a:p>
        </p:txBody>
      </p:sp>
      <p:grpSp>
        <p:nvGrpSpPr>
          <p:cNvPr id="16" name="组合 15"/>
          <p:cNvGrpSpPr/>
          <p:nvPr/>
        </p:nvGrpSpPr>
        <p:grpSpPr>
          <a:xfrm>
            <a:off x="21050" y="1882775"/>
            <a:ext cx="5520309" cy="3909049"/>
            <a:chOff x="-328" y="2622"/>
            <a:chExt cx="15807" cy="6269"/>
          </a:xfrm>
        </p:grpSpPr>
        <p:sp>
          <p:nvSpPr>
            <p:cNvPr id="17" name="圆角矩形 16"/>
            <p:cNvSpPr/>
            <p:nvPr/>
          </p:nvSpPr>
          <p:spPr>
            <a:xfrm>
              <a:off x="-328" y="5182"/>
              <a:ext cx="7775" cy="1164"/>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tx1"/>
                  </a:solidFill>
                  <a:latin typeface="微软雅黑" panose="020B0503020204020204" pitchFamily="34" charset="-122"/>
                  <a:ea typeface="微软雅黑" panose="020B0503020204020204" pitchFamily="34" charset="-122"/>
                </a:rPr>
                <a:t>近代中国的四次群架</a:t>
              </a:r>
            </a:p>
          </p:txBody>
        </p:sp>
        <p:sp>
          <p:nvSpPr>
            <p:cNvPr id="18" name="左大括号 17"/>
            <p:cNvSpPr/>
            <p:nvPr/>
          </p:nvSpPr>
          <p:spPr>
            <a:xfrm>
              <a:off x="7665" y="2801"/>
              <a:ext cx="1520" cy="5926"/>
            </a:xfrm>
            <a:prstGeom prst="leftBrace">
              <a:avLst/>
            </a:prstGeom>
            <a:ln w="15875">
              <a:solidFill>
                <a:srgbClr val="323C3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400">
                <a:solidFill>
                  <a:schemeClr val="tx1"/>
                </a:solidFill>
              </a:endParaRPr>
            </a:p>
          </p:txBody>
        </p:sp>
        <p:sp>
          <p:nvSpPr>
            <p:cNvPr id="19" name="圆角矩形 18"/>
            <p:cNvSpPr/>
            <p:nvPr/>
          </p:nvSpPr>
          <p:spPr>
            <a:xfrm>
              <a:off x="9402" y="2622"/>
              <a:ext cx="6077" cy="911"/>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bg1">
                      <a:lumMod val="75000"/>
                    </a:schemeClr>
                  </a:solidFill>
                  <a:latin typeface="微软雅黑" panose="020B0503020204020204" pitchFamily="34" charset="-122"/>
                  <a:ea typeface="微软雅黑" panose="020B0503020204020204" pitchFamily="34" charset="-122"/>
                </a:rPr>
                <a:t>第一次鸦片战争</a:t>
              </a:r>
            </a:p>
          </p:txBody>
        </p:sp>
        <p:sp>
          <p:nvSpPr>
            <p:cNvPr id="20" name="圆角矩形 19"/>
            <p:cNvSpPr/>
            <p:nvPr/>
          </p:nvSpPr>
          <p:spPr>
            <a:xfrm>
              <a:off x="9402" y="4417"/>
              <a:ext cx="6077" cy="876"/>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a:solidFill>
                    <a:schemeClr val="tx1"/>
                  </a:solidFill>
                  <a:latin typeface="微软雅黑" panose="020B0503020204020204" pitchFamily="34" charset="-122"/>
                  <a:ea typeface="微软雅黑" panose="020B0503020204020204" pitchFamily="34" charset="-122"/>
                </a:rPr>
                <a:t>第二次鸦片战争</a:t>
              </a:r>
            </a:p>
          </p:txBody>
        </p:sp>
        <p:sp>
          <p:nvSpPr>
            <p:cNvPr id="21" name="圆角矩形 20"/>
            <p:cNvSpPr/>
            <p:nvPr/>
          </p:nvSpPr>
          <p:spPr>
            <a:xfrm>
              <a:off x="9402" y="6197"/>
              <a:ext cx="6077" cy="89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bg1">
                      <a:lumMod val="75000"/>
                    </a:schemeClr>
                  </a:solidFill>
                  <a:latin typeface="微软雅黑" panose="020B0503020204020204" pitchFamily="34" charset="-122"/>
                  <a:ea typeface="微软雅黑" panose="020B0503020204020204" pitchFamily="34" charset="-122"/>
                </a:rPr>
                <a:t>洋务运动</a:t>
              </a:r>
            </a:p>
          </p:txBody>
        </p:sp>
        <p:sp>
          <p:nvSpPr>
            <p:cNvPr id="22" name="圆角矩形 21"/>
            <p:cNvSpPr/>
            <p:nvPr/>
          </p:nvSpPr>
          <p:spPr>
            <a:xfrm>
              <a:off x="9402" y="7996"/>
              <a:ext cx="6077" cy="89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bg1">
                      <a:lumMod val="75000"/>
                    </a:schemeClr>
                  </a:solidFill>
                  <a:latin typeface="微软雅黑" panose="020B0503020204020204" pitchFamily="34" charset="-122"/>
                  <a:ea typeface="微软雅黑" panose="020B0503020204020204" pitchFamily="34" charset="-122"/>
                </a:rPr>
                <a:t>戊戌变法</a:t>
              </a:r>
            </a:p>
          </p:txBody>
        </p:sp>
      </p:grpSp>
      <p:grpSp>
        <p:nvGrpSpPr>
          <p:cNvPr id="8" name="组合 7"/>
          <p:cNvGrpSpPr/>
          <p:nvPr/>
        </p:nvGrpSpPr>
        <p:grpSpPr>
          <a:xfrm>
            <a:off x="5257800" y="48260"/>
            <a:ext cx="5617210" cy="508000"/>
            <a:chOff x="6307" y="200"/>
            <a:chExt cx="8846" cy="800"/>
          </a:xfrm>
        </p:grpSpPr>
        <p:grpSp>
          <p:nvGrpSpPr>
            <p:cNvPr id="2" name="组合 1"/>
            <p:cNvGrpSpPr/>
            <p:nvPr/>
          </p:nvGrpSpPr>
          <p:grpSpPr>
            <a:xfrm>
              <a:off x="6307" y="200"/>
              <a:ext cx="8846" cy="800"/>
              <a:chOff x="6307" y="200"/>
              <a:chExt cx="8846" cy="800"/>
            </a:xfrm>
          </p:grpSpPr>
          <p:sp>
            <p:nvSpPr>
              <p:cNvPr id="3" name="矩形 2"/>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6307" y="200"/>
                <a:ext cx="5107"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11414" y="200"/>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61%</a:t>
              </a:r>
            </a:p>
          </p:txBody>
        </p:sp>
      </p:grpSp>
      <p:pic>
        <p:nvPicPr>
          <p:cNvPr id="6" name="图片 5">
            <a:extLst>
              <a:ext uri="{FF2B5EF4-FFF2-40B4-BE49-F238E27FC236}">
                <a16:creationId xmlns:a16="http://schemas.microsoft.com/office/drawing/2014/main" id="{34AFA53B-35AE-DF4A-B29C-6DBA650266F1}"/>
              </a:ext>
            </a:extLst>
          </p:cNvPr>
          <p:cNvPicPr>
            <a:picLocks noChangeAspect="1"/>
          </p:cNvPicPr>
          <p:nvPr/>
        </p:nvPicPr>
        <p:blipFill>
          <a:blip r:embed="rId5"/>
          <a:stretch>
            <a:fillRect/>
          </a:stretch>
        </p:blipFill>
        <p:spPr>
          <a:xfrm>
            <a:off x="0" y="0"/>
            <a:ext cx="12192000" cy="6858000"/>
          </a:xfrm>
          <a:prstGeom prst="rect">
            <a:avLst/>
          </a:prstGeom>
        </p:spPr>
      </p:pic>
    </p:spTree>
    <p:custDataLst>
      <p:tags r:id="rId2"/>
    </p:custData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59"/>
          <p:cNvSpPr/>
          <p:nvPr/>
        </p:nvSpPr>
        <p:spPr>
          <a:xfrm>
            <a:off x="838200" y="3962799"/>
            <a:ext cx="9813925" cy="132715"/>
          </a:xfrm>
          <a:custGeom>
            <a:avLst/>
            <a:gdLst/>
            <a:ahLst/>
            <a:cxnLst/>
            <a:rect l="l" t="t" r="r" b="b"/>
            <a:pathLst>
              <a:path w="9813925" h="132714">
                <a:moveTo>
                  <a:pt x="9732190" y="80665"/>
                </a:moveTo>
                <a:lnTo>
                  <a:pt x="9685172" y="107950"/>
                </a:lnTo>
                <a:lnTo>
                  <a:pt x="9682886" y="116712"/>
                </a:lnTo>
                <a:lnTo>
                  <a:pt x="9686823" y="123444"/>
                </a:lnTo>
                <a:lnTo>
                  <a:pt x="9690760" y="130302"/>
                </a:lnTo>
                <a:lnTo>
                  <a:pt x="9699523" y="132587"/>
                </a:lnTo>
                <a:lnTo>
                  <a:pt x="9788823" y="80772"/>
                </a:lnTo>
                <a:lnTo>
                  <a:pt x="9732190" y="80665"/>
                </a:lnTo>
                <a:close/>
              </a:path>
              <a:path w="9813925" h="132714">
                <a:moveTo>
                  <a:pt x="9756631" y="66456"/>
                </a:moveTo>
                <a:lnTo>
                  <a:pt x="9732190" y="80665"/>
                </a:lnTo>
                <a:lnTo>
                  <a:pt x="9785248" y="80772"/>
                </a:lnTo>
                <a:lnTo>
                  <a:pt x="9785248" y="78867"/>
                </a:lnTo>
                <a:lnTo>
                  <a:pt x="9777755" y="78867"/>
                </a:lnTo>
                <a:lnTo>
                  <a:pt x="9756631" y="66456"/>
                </a:lnTo>
                <a:close/>
              </a:path>
              <a:path w="9813925" h="132714">
                <a:moveTo>
                  <a:pt x="9699777" y="0"/>
                </a:moveTo>
                <a:lnTo>
                  <a:pt x="9691014" y="2286"/>
                </a:lnTo>
                <a:lnTo>
                  <a:pt x="9687077" y="9144"/>
                </a:lnTo>
                <a:lnTo>
                  <a:pt x="9683140" y="15875"/>
                </a:lnTo>
                <a:lnTo>
                  <a:pt x="9685426" y="24637"/>
                </a:lnTo>
                <a:lnTo>
                  <a:pt x="9732180" y="52090"/>
                </a:lnTo>
                <a:lnTo>
                  <a:pt x="9785248" y="52197"/>
                </a:lnTo>
                <a:lnTo>
                  <a:pt x="9785248" y="80772"/>
                </a:lnTo>
                <a:lnTo>
                  <a:pt x="9788823" y="80772"/>
                </a:lnTo>
                <a:lnTo>
                  <a:pt x="9813315" y="66548"/>
                </a:lnTo>
                <a:lnTo>
                  <a:pt x="9706635" y="3937"/>
                </a:lnTo>
                <a:lnTo>
                  <a:pt x="9699777" y="0"/>
                </a:lnTo>
                <a:close/>
              </a:path>
              <a:path w="9813925" h="132714">
                <a:moveTo>
                  <a:pt x="50" y="32512"/>
                </a:moveTo>
                <a:lnTo>
                  <a:pt x="0" y="61087"/>
                </a:lnTo>
                <a:lnTo>
                  <a:pt x="9732190" y="80665"/>
                </a:lnTo>
                <a:lnTo>
                  <a:pt x="9756631" y="66456"/>
                </a:lnTo>
                <a:lnTo>
                  <a:pt x="9732180" y="52090"/>
                </a:lnTo>
                <a:lnTo>
                  <a:pt x="50" y="32512"/>
                </a:lnTo>
                <a:close/>
              </a:path>
              <a:path w="9813925" h="132714">
                <a:moveTo>
                  <a:pt x="9777882" y="54102"/>
                </a:moveTo>
                <a:lnTo>
                  <a:pt x="9756631" y="66456"/>
                </a:lnTo>
                <a:lnTo>
                  <a:pt x="9777755" y="78867"/>
                </a:lnTo>
                <a:lnTo>
                  <a:pt x="9777882" y="54102"/>
                </a:lnTo>
                <a:close/>
              </a:path>
              <a:path w="9813925" h="132714">
                <a:moveTo>
                  <a:pt x="9785248" y="54102"/>
                </a:moveTo>
                <a:lnTo>
                  <a:pt x="9777882" y="54102"/>
                </a:lnTo>
                <a:lnTo>
                  <a:pt x="9777755" y="78867"/>
                </a:lnTo>
                <a:lnTo>
                  <a:pt x="9785248" y="78867"/>
                </a:lnTo>
                <a:lnTo>
                  <a:pt x="9785248" y="54102"/>
                </a:lnTo>
                <a:close/>
              </a:path>
              <a:path w="9813925" h="132714">
                <a:moveTo>
                  <a:pt x="9732180" y="52090"/>
                </a:moveTo>
                <a:lnTo>
                  <a:pt x="9756631" y="66456"/>
                </a:lnTo>
                <a:lnTo>
                  <a:pt x="9777882" y="54102"/>
                </a:lnTo>
                <a:lnTo>
                  <a:pt x="9785248" y="54102"/>
                </a:lnTo>
                <a:lnTo>
                  <a:pt x="9785248" y="52197"/>
                </a:lnTo>
                <a:lnTo>
                  <a:pt x="9732180" y="52090"/>
                </a:lnTo>
                <a:close/>
              </a:path>
            </a:pathLst>
          </a:custGeom>
          <a:solidFill>
            <a:srgbClr val="C00000"/>
          </a:solidFill>
        </p:spPr>
        <p:txBody>
          <a:bodyPr wrap="square" lIns="0" tIns="0" rIns="0" bIns="0" rtlCol="0"/>
          <a:lstStyle/>
          <a:p>
            <a:endParaRPr/>
          </a:p>
        </p:txBody>
      </p:sp>
      <p:sp>
        <p:nvSpPr>
          <p:cNvPr id="8" name="object 66"/>
          <p:cNvSpPr/>
          <p:nvPr/>
        </p:nvSpPr>
        <p:spPr>
          <a:xfrm>
            <a:off x="1126523" y="2208133"/>
            <a:ext cx="1194574" cy="1765553"/>
          </a:xfrm>
          <a:prstGeom prst="rect">
            <a:avLst/>
          </a:prstGeom>
          <a:blipFill>
            <a:blip r:embed="rId2" cstate="print"/>
            <a:stretch>
              <a:fillRect/>
            </a:stretch>
          </a:blipFill>
        </p:spPr>
        <p:txBody>
          <a:bodyPr wrap="square" lIns="0" tIns="0" rIns="0" bIns="0" rtlCol="0"/>
          <a:lstStyle/>
          <a:p>
            <a:endParaRPr/>
          </a:p>
        </p:txBody>
      </p:sp>
      <p:sp>
        <p:nvSpPr>
          <p:cNvPr id="9" name="object 60"/>
          <p:cNvSpPr/>
          <p:nvPr/>
        </p:nvSpPr>
        <p:spPr>
          <a:xfrm>
            <a:off x="3622841" y="3825957"/>
            <a:ext cx="88264" cy="193039"/>
          </a:xfrm>
          <a:prstGeom prst="rect">
            <a:avLst/>
          </a:prstGeom>
          <a:blipFill>
            <a:blip r:embed="rId3" cstate="print"/>
            <a:stretch>
              <a:fillRect/>
            </a:stretch>
          </a:blipFill>
        </p:spPr>
        <p:txBody>
          <a:bodyPr wrap="square" lIns="0" tIns="0" rIns="0" bIns="0" rtlCol="0"/>
          <a:lstStyle/>
          <a:p>
            <a:endParaRPr/>
          </a:p>
        </p:txBody>
      </p:sp>
      <p:sp>
        <p:nvSpPr>
          <p:cNvPr id="10" name="object 61"/>
          <p:cNvSpPr txBox="1"/>
          <p:nvPr/>
        </p:nvSpPr>
        <p:spPr>
          <a:xfrm>
            <a:off x="2762717" y="3925969"/>
            <a:ext cx="1807210" cy="105918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1840</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sz="2000" dirty="0">
                <a:latin typeface="黑体" panose="02010609060101010101" pitchFamily="49" charset="-122"/>
                <a:ea typeface="黑体" panose="02010609060101010101" pitchFamily="49" charset="-122"/>
                <a:cs typeface="黑体" panose="02010609060101010101" pitchFamily="49" charset="-122"/>
              </a:rPr>
              <a:t>第一次鸦片战争</a:t>
            </a:r>
          </a:p>
        </p:txBody>
      </p:sp>
      <p:sp>
        <p:nvSpPr>
          <p:cNvPr id="11" name="object 62"/>
          <p:cNvSpPr/>
          <p:nvPr/>
        </p:nvSpPr>
        <p:spPr>
          <a:xfrm>
            <a:off x="3666338" y="16372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12" name="object 70"/>
          <p:cNvSpPr/>
          <p:nvPr/>
        </p:nvSpPr>
        <p:spPr>
          <a:xfrm>
            <a:off x="10554241" y="2208180"/>
            <a:ext cx="1051077" cy="1823212"/>
          </a:xfrm>
          <a:prstGeom prst="rect">
            <a:avLst/>
          </a:prstGeom>
          <a:blipFill>
            <a:blip r:embed="rId4" cstate="print"/>
            <a:stretch>
              <a:fillRect/>
            </a:stretch>
          </a:blipFill>
        </p:spPr>
        <p:txBody>
          <a:bodyPr wrap="square" lIns="0" tIns="0" rIns="0" bIns="0" rtlCol="0"/>
          <a:lstStyle/>
          <a:p>
            <a:endParaRPr/>
          </a:p>
        </p:txBody>
      </p:sp>
      <p:sp>
        <p:nvSpPr>
          <p:cNvPr id="18" name="文本框 17"/>
          <p:cNvSpPr txBox="1"/>
          <p:nvPr/>
        </p:nvSpPr>
        <p:spPr>
          <a:xfrm>
            <a:off x="966914" y="4225371"/>
            <a:ext cx="1513114" cy="461665"/>
          </a:xfrm>
          <a:prstGeom prst="rect">
            <a:avLst/>
          </a:prstGeom>
          <a:noFill/>
        </p:spPr>
        <p:txBody>
          <a:bodyPr wrap="square" rtlCol="0">
            <a:spAutoFit/>
          </a:bodyPr>
          <a:lstStyle/>
          <a:p>
            <a:r>
              <a:rPr kumimoji="1" lang="zh-CN" altLang="en-US" sz="2400">
                <a:latin typeface="黑体" panose="02010609060101010101" pitchFamily="49" charset="-122"/>
                <a:ea typeface="黑体" panose="02010609060101010101" pitchFamily="49" charset="-122"/>
                <a:cs typeface="黑体" panose="02010609060101010101" pitchFamily="49" charset="-122"/>
              </a:rPr>
              <a:t>封建社会</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
        <p:nvSpPr>
          <p:cNvPr id="5" name="object 61"/>
          <p:cNvSpPr txBox="1"/>
          <p:nvPr/>
        </p:nvSpPr>
        <p:spPr>
          <a:xfrm>
            <a:off x="4622632" y="3925969"/>
            <a:ext cx="1807210" cy="105283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a:latin typeface="黑体" panose="02010609060101010101" pitchFamily="49" charset="-122"/>
                <a:ea typeface="黑体" panose="02010609060101010101" pitchFamily="49" charset="-122"/>
                <a:cs typeface="黑体" panose="02010609060101010101" pitchFamily="49" charset="-122"/>
              </a:rPr>
              <a:t>1856</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sz="2000" dirty="0">
                <a:latin typeface="黑体" panose="02010609060101010101" pitchFamily="49" charset="-122"/>
                <a:ea typeface="黑体" panose="02010609060101010101" pitchFamily="49" charset="-122"/>
                <a:cs typeface="黑体" panose="02010609060101010101" pitchFamily="49" charset="-122"/>
              </a:rPr>
              <a:t>第</a:t>
            </a:r>
            <a:r>
              <a:rPr lang="zh-CN" sz="2000" dirty="0">
                <a:latin typeface="黑体" panose="02010609060101010101" pitchFamily="49" charset="-122"/>
                <a:ea typeface="黑体" panose="02010609060101010101" pitchFamily="49" charset="-122"/>
                <a:cs typeface="黑体" panose="02010609060101010101" pitchFamily="49" charset="-122"/>
              </a:rPr>
              <a:t>二</a:t>
            </a:r>
            <a:r>
              <a:rPr sz="2000" dirty="0">
                <a:latin typeface="黑体" panose="02010609060101010101" pitchFamily="49" charset="-122"/>
                <a:ea typeface="黑体" panose="02010609060101010101" pitchFamily="49" charset="-122"/>
                <a:cs typeface="黑体" panose="02010609060101010101" pitchFamily="49" charset="-122"/>
              </a:rPr>
              <a:t>次鸦片战争</a:t>
            </a:r>
          </a:p>
        </p:txBody>
      </p:sp>
      <p:sp>
        <p:nvSpPr>
          <p:cNvPr id="14" name="object 60"/>
          <p:cNvSpPr/>
          <p:nvPr/>
        </p:nvSpPr>
        <p:spPr>
          <a:xfrm>
            <a:off x="5482121" y="3813257"/>
            <a:ext cx="88264" cy="193039"/>
          </a:xfrm>
          <a:prstGeom prst="rect">
            <a:avLst/>
          </a:prstGeom>
          <a:blipFill>
            <a:blip r:embed="rId3" cstate="print"/>
            <a:stretch>
              <a:fillRect/>
            </a:stretch>
          </a:blipFill>
        </p:spPr>
        <p:txBody>
          <a:bodyPr wrap="square" lIns="0" tIns="0" rIns="0" bIns="0" rtlCol="0"/>
          <a:lstStyle/>
          <a:p>
            <a:endParaRPr/>
          </a:p>
        </p:txBody>
      </p:sp>
      <p:sp>
        <p:nvSpPr>
          <p:cNvPr id="15" name="object 62"/>
          <p:cNvSpPr/>
          <p:nvPr/>
        </p:nvSpPr>
        <p:spPr>
          <a:xfrm>
            <a:off x="5525618" y="16245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pic>
        <p:nvPicPr>
          <p:cNvPr id="16" name="图片 15"/>
          <p:cNvPicPr>
            <a:picLocks noChangeAspect="1"/>
          </p:cNvPicPr>
          <p:nvPr/>
        </p:nvPicPr>
        <p:blipFill>
          <a:blip r:embed="rId5"/>
          <a:srcRect t="22408" b="22456"/>
          <a:stretch>
            <a:fillRect/>
          </a:stretch>
        </p:blipFill>
        <p:spPr>
          <a:xfrm>
            <a:off x="3002280" y="891540"/>
            <a:ext cx="1329055" cy="732790"/>
          </a:xfrm>
          <a:prstGeom prst="rect">
            <a:avLst/>
          </a:prstGeom>
        </p:spPr>
      </p:pic>
      <p:pic>
        <p:nvPicPr>
          <p:cNvPr id="2" name="图片 1"/>
          <p:cNvPicPr>
            <a:picLocks noChangeAspect="1"/>
          </p:cNvPicPr>
          <p:nvPr/>
        </p:nvPicPr>
        <p:blipFill>
          <a:blip r:embed="rId5"/>
          <a:srcRect t="22408" b="22456"/>
          <a:stretch>
            <a:fillRect/>
          </a:stretch>
        </p:blipFill>
        <p:spPr>
          <a:xfrm>
            <a:off x="4860925" y="891540"/>
            <a:ext cx="1329055" cy="732790"/>
          </a:xfrm>
          <a:prstGeom prst="rect">
            <a:avLst/>
          </a:prstGeom>
        </p:spPr>
      </p:pic>
      <p:sp>
        <p:nvSpPr>
          <p:cNvPr id="220" name=" 220"/>
          <p:cNvSpPr/>
          <p:nvPr/>
        </p:nvSpPr>
        <p:spPr>
          <a:xfrm>
            <a:off x="0" y="-9525"/>
            <a:ext cx="3928745" cy="622935"/>
          </a:xfrm>
          <a:prstGeom prst="homePlate">
            <a:avLst/>
          </a:prstGeom>
          <a:solidFill>
            <a:srgbClr val="D52B1E"/>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bg1"/>
                </a:solidFill>
                <a:latin typeface="方正启体简体" panose="03000509000000000000" charset="-122"/>
                <a:ea typeface="方正启体简体" panose="03000509000000000000" charset="-122"/>
              </a:rPr>
              <a:t>群架</a:t>
            </a:r>
            <a:r>
              <a:rPr lang="en-US" altLang="zh-CN" sz="2400" b="1">
                <a:solidFill>
                  <a:schemeClr val="bg1"/>
                </a:solidFill>
                <a:latin typeface="方正启体简体" panose="03000509000000000000" charset="-122"/>
                <a:ea typeface="方正启体简体" panose="03000509000000000000" charset="-122"/>
              </a:rPr>
              <a:t>Ⅱ</a:t>
            </a:r>
            <a:r>
              <a:rPr lang="zh-CN" altLang="en-US" sz="2400" b="1">
                <a:solidFill>
                  <a:schemeClr val="bg1"/>
                </a:solidFill>
                <a:latin typeface="方正启体简体" panose="03000509000000000000" charset="-122"/>
                <a:ea typeface="方正启体简体" panose="03000509000000000000" charset="-122"/>
              </a:rPr>
              <a:t>：第二次鸦片战争</a:t>
            </a:r>
          </a:p>
        </p:txBody>
      </p:sp>
      <p:grpSp>
        <p:nvGrpSpPr>
          <p:cNvPr id="17" name="组合 16"/>
          <p:cNvGrpSpPr/>
          <p:nvPr/>
        </p:nvGrpSpPr>
        <p:grpSpPr>
          <a:xfrm>
            <a:off x="5257800" y="48260"/>
            <a:ext cx="5617210" cy="508000"/>
            <a:chOff x="6307" y="200"/>
            <a:chExt cx="8846" cy="800"/>
          </a:xfrm>
        </p:grpSpPr>
        <p:grpSp>
          <p:nvGrpSpPr>
            <p:cNvPr id="19" name="组合 18"/>
            <p:cNvGrpSpPr/>
            <p:nvPr/>
          </p:nvGrpSpPr>
          <p:grpSpPr>
            <a:xfrm>
              <a:off x="6307" y="200"/>
              <a:ext cx="8846" cy="800"/>
              <a:chOff x="6307" y="200"/>
              <a:chExt cx="8846" cy="800"/>
            </a:xfrm>
          </p:grpSpPr>
          <p:sp>
            <p:nvSpPr>
              <p:cNvPr id="20" name="矩形 19"/>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6307" y="200"/>
                <a:ext cx="5107"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矩形 21"/>
            <p:cNvSpPr/>
            <p:nvPr/>
          </p:nvSpPr>
          <p:spPr>
            <a:xfrm>
              <a:off x="11414" y="200"/>
              <a:ext cx="16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62%</a:t>
              </a:r>
            </a:p>
          </p:txBody>
        </p:sp>
      </p:gr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818130" y="2573655"/>
            <a:ext cx="6555740" cy="1966595"/>
          </a:xfrm>
        </p:spPr>
        <p:txBody>
          <a:bodyPr/>
          <a:lstStyle/>
          <a:p>
            <a:pPr marL="0" indent="0">
              <a:buNone/>
            </a:pPr>
            <a:r>
              <a:rPr lang="en-US" altLang="zh-CN" sz="4800"/>
              <a:t>     </a:t>
            </a:r>
            <a:r>
              <a:rPr lang="zh-CN" altLang="en-US" sz="4800"/>
              <a:t>中国人会放弃么？</a:t>
            </a:r>
          </a:p>
          <a:p>
            <a:pPr marL="0" indent="0">
              <a:buNone/>
            </a:pPr>
            <a:endParaRPr lang="zh-CN" altLang="en-US" sz="4800"/>
          </a:p>
        </p:txBody>
      </p:sp>
      <p:sp>
        <p:nvSpPr>
          <p:cNvPr id="2"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8" name="组合 7"/>
          <p:cNvGrpSpPr/>
          <p:nvPr/>
        </p:nvGrpSpPr>
        <p:grpSpPr>
          <a:xfrm>
            <a:off x="5257800" y="48260"/>
            <a:ext cx="5617210" cy="508000"/>
            <a:chOff x="6307" y="200"/>
            <a:chExt cx="8846" cy="800"/>
          </a:xfrm>
        </p:grpSpPr>
        <p:grpSp>
          <p:nvGrpSpPr>
            <p:cNvPr id="4" name="组合 3"/>
            <p:cNvGrpSpPr/>
            <p:nvPr/>
          </p:nvGrpSpPr>
          <p:grpSpPr>
            <a:xfrm>
              <a:off x="6307" y="200"/>
              <a:ext cx="8846" cy="800"/>
              <a:chOff x="6307" y="200"/>
              <a:chExt cx="8846" cy="800"/>
            </a:xfrm>
          </p:grpSpPr>
          <p:sp>
            <p:nvSpPr>
              <p:cNvPr id="5" name="矩形 4"/>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5107"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矩形 5"/>
            <p:cNvSpPr/>
            <p:nvPr/>
          </p:nvSpPr>
          <p:spPr>
            <a:xfrm>
              <a:off x="11415" y="200"/>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63%</a:t>
              </a:r>
            </a:p>
          </p:txBody>
        </p:sp>
      </p:grpSp>
    </p:spTree>
    <p:custDataLst>
      <p:tags r:id="rId1"/>
    </p:custData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818130" y="1693545"/>
            <a:ext cx="6555740" cy="1966595"/>
          </a:xfrm>
        </p:spPr>
        <p:txBody>
          <a:bodyPr>
            <a:noAutofit/>
          </a:bodyPr>
          <a:lstStyle/>
          <a:p>
            <a:pPr marL="0" indent="0" algn="ctr">
              <a:lnSpc>
                <a:spcPct val="200000"/>
              </a:lnSpc>
              <a:buNone/>
            </a:pPr>
            <a:r>
              <a:rPr lang="en-US" altLang="zh-CN" sz="4400" dirty="0"/>
              <a:t>     </a:t>
            </a:r>
            <a:r>
              <a:rPr lang="zh-CN" altLang="en-US" sz="4800" dirty="0"/>
              <a:t>中国人会放弃么？</a:t>
            </a:r>
          </a:p>
          <a:p>
            <a:pPr marL="0" indent="0" algn="ctr">
              <a:lnSpc>
                <a:spcPct val="200000"/>
              </a:lnSpc>
              <a:buNone/>
            </a:pPr>
            <a:r>
              <a:rPr lang="zh-CN" altLang="en-US" sz="4800" dirty="0"/>
              <a:t>不能够！</a:t>
            </a:r>
          </a:p>
          <a:p>
            <a:pPr marL="0" indent="0" algn="ctr">
              <a:lnSpc>
                <a:spcPct val="200000"/>
              </a:lnSpc>
              <a:buNone/>
            </a:pPr>
            <a:endParaRPr lang="zh-CN" altLang="en-US" sz="4800" dirty="0"/>
          </a:p>
        </p:txBody>
      </p:sp>
      <p:sp>
        <p:nvSpPr>
          <p:cNvPr id="2"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8" name="组合 7"/>
          <p:cNvGrpSpPr/>
          <p:nvPr/>
        </p:nvGrpSpPr>
        <p:grpSpPr>
          <a:xfrm>
            <a:off x="5257800" y="48260"/>
            <a:ext cx="5617210" cy="508000"/>
            <a:chOff x="6307" y="200"/>
            <a:chExt cx="8846" cy="800"/>
          </a:xfrm>
        </p:grpSpPr>
        <p:grpSp>
          <p:nvGrpSpPr>
            <p:cNvPr id="4" name="组合 3"/>
            <p:cNvGrpSpPr/>
            <p:nvPr/>
          </p:nvGrpSpPr>
          <p:grpSpPr>
            <a:xfrm>
              <a:off x="6307" y="200"/>
              <a:ext cx="8846" cy="800"/>
              <a:chOff x="6307" y="200"/>
              <a:chExt cx="8846" cy="800"/>
            </a:xfrm>
          </p:grpSpPr>
          <p:sp>
            <p:nvSpPr>
              <p:cNvPr id="5" name="矩形 4"/>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5107"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矩形 5"/>
            <p:cNvSpPr/>
            <p:nvPr/>
          </p:nvSpPr>
          <p:spPr>
            <a:xfrm>
              <a:off x="11415" y="200"/>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64%</a:t>
              </a:r>
            </a:p>
          </p:txBody>
        </p:sp>
      </p:grpSp>
    </p:spTree>
    <p:custDataLst>
      <p:tags r:id="rId1"/>
    </p:custData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895350" y="3290570"/>
            <a:ext cx="3858895" cy="739140"/>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tx1"/>
                </a:solidFill>
                <a:latin typeface="微软雅黑" panose="020B0503020204020204" pitchFamily="34" charset="-122"/>
                <a:ea typeface="微软雅黑" panose="020B0503020204020204" pitchFamily="34" charset="-122"/>
              </a:rPr>
              <a:t>近代中国的四次群架</a:t>
            </a:r>
          </a:p>
        </p:txBody>
      </p:sp>
      <p:sp>
        <p:nvSpPr>
          <p:cNvPr id="4" name="左大括号 3"/>
          <p:cNvSpPr/>
          <p:nvPr/>
        </p:nvSpPr>
        <p:spPr>
          <a:xfrm>
            <a:off x="4867275" y="1778635"/>
            <a:ext cx="965200" cy="3763010"/>
          </a:xfrm>
          <a:prstGeom prst="leftBrace">
            <a:avLst/>
          </a:prstGeom>
          <a:ln w="15875">
            <a:solidFill>
              <a:srgbClr val="323C3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sp>
        <p:nvSpPr>
          <p:cNvPr id="5" name="圆角矩形 4"/>
          <p:cNvSpPr/>
          <p:nvPr/>
        </p:nvSpPr>
        <p:spPr>
          <a:xfrm>
            <a:off x="5970270" y="1664970"/>
            <a:ext cx="3858895" cy="57848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lumMod val="75000"/>
                  </a:schemeClr>
                </a:solidFill>
                <a:latin typeface="微软雅黑" panose="020B0503020204020204" pitchFamily="34" charset="-122"/>
                <a:ea typeface="微软雅黑" panose="020B0503020204020204" pitchFamily="34" charset="-122"/>
              </a:rPr>
              <a:t>第一次鸦片战争</a:t>
            </a:r>
          </a:p>
        </p:txBody>
      </p:sp>
      <p:sp>
        <p:nvSpPr>
          <p:cNvPr id="6" name="圆角矩形 5"/>
          <p:cNvSpPr/>
          <p:nvPr/>
        </p:nvSpPr>
        <p:spPr>
          <a:xfrm>
            <a:off x="5970270" y="2804795"/>
            <a:ext cx="3858895" cy="556260"/>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lumMod val="75000"/>
                  </a:schemeClr>
                </a:solidFill>
                <a:latin typeface="微软雅黑" panose="020B0503020204020204" pitchFamily="34" charset="-122"/>
                <a:ea typeface="微软雅黑" panose="020B0503020204020204" pitchFamily="34" charset="-122"/>
              </a:rPr>
              <a:t>第二次鸦片战争</a:t>
            </a:r>
          </a:p>
        </p:txBody>
      </p:sp>
      <p:sp>
        <p:nvSpPr>
          <p:cNvPr id="7" name="圆角矩形 6"/>
          <p:cNvSpPr/>
          <p:nvPr/>
        </p:nvSpPr>
        <p:spPr>
          <a:xfrm>
            <a:off x="5970270" y="3935095"/>
            <a:ext cx="3858895" cy="56832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tx1"/>
                </a:solidFill>
                <a:latin typeface="微软雅黑" panose="020B0503020204020204" pitchFamily="34" charset="-122"/>
                <a:ea typeface="微软雅黑" panose="020B0503020204020204" pitchFamily="34" charset="-122"/>
              </a:rPr>
              <a:t>洋务运动</a:t>
            </a:r>
          </a:p>
        </p:txBody>
      </p:sp>
      <p:sp>
        <p:nvSpPr>
          <p:cNvPr id="8" name="圆角矩形 7"/>
          <p:cNvSpPr/>
          <p:nvPr/>
        </p:nvSpPr>
        <p:spPr>
          <a:xfrm>
            <a:off x="5970270" y="5077460"/>
            <a:ext cx="3858895" cy="568325"/>
          </a:xfrm>
          <a:prstGeom prst="roundRect">
            <a:avLst/>
          </a:prstGeom>
          <a:noFill/>
          <a:ln w="25400">
            <a:solidFill>
              <a:schemeClr val="tx1"/>
            </a:solidFill>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lumMod val="75000"/>
                  </a:schemeClr>
                </a:solidFill>
                <a:latin typeface="微软雅黑" panose="020B0503020204020204" pitchFamily="34" charset="-122"/>
                <a:ea typeface="微软雅黑" panose="020B0503020204020204" pitchFamily="34" charset="-122"/>
              </a:rPr>
              <a:t>戊戌变法</a:t>
            </a:r>
          </a:p>
        </p:txBody>
      </p:sp>
      <p:sp>
        <p:nvSpPr>
          <p:cNvPr id="3"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9" name="组合 8"/>
          <p:cNvGrpSpPr/>
          <p:nvPr/>
        </p:nvGrpSpPr>
        <p:grpSpPr>
          <a:xfrm>
            <a:off x="5257800" y="48260"/>
            <a:ext cx="5617210" cy="508000"/>
            <a:chOff x="6307" y="200"/>
            <a:chExt cx="8846" cy="800"/>
          </a:xfrm>
        </p:grpSpPr>
        <p:grpSp>
          <p:nvGrpSpPr>
            <p:cNvPr id="11" name="组合 10"/>
            <p:cNvGrpSpPr/>
            <p:nvPr/>
          </p:nvGrpSpPr>
          <p:grpSpPr>
            <a:xfrm>
              <a:off x="6307" y="200"/>
              <a:ext cx="8846" cy="800"/>
              <a:chOff x="6307" y="200"/>
              <a:chExt cx="8846" cy="800"/>
            </a:xfrm>
          </p:grpSpPr>
          <p:sp>
            <p:nvSpPr>
              <p:cNvPr id="14" name="矩形 13"/>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6307" y="200"/>
                <a:ext cx="5108"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矩形 16"/>
            <p:cNvSpPr/>
            <p:nvPr/>
          </p:nvSpPr>
          <p:spPr>
            <a:xfrm>
              <a:off x="11415" y="200"/>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65%</a:t>
              </a:r>
            </a:p>
          </p:txBody>
        </p:sp>
      </p:grpSp>
    </p:spTree>
    <p:custDataLst>
      <p:tags r:id="rId2"/>
    </p:custData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634490" y="1286510"/>
            <a:ext cx="9056956" cy="1325880"/>
          </a:xfrm>
        </p:spPr>
        <p:txBody>
          <a:bodyPr>
            <a:normAutofit/>
          </a:bodyPr>
          <a:lstStyle/>
          <a:p>
            <a:r>
              <a:rPr lang="zh-CN" altLang="en-US" dirty="0"/>
              <a:t>你们这帮小农能整明白么！我们来！</a:t>
            </a:r>
          </a:p>
        </p:txBody>
      </p:sp>
      <p:pic>
        <p:nvPicPr>
          <p:cNvPr id="4" name="内容占位符 3"/>
          <p:cNvPicPr>
            <a:picLocks noGrp="1" noChangeAspect="1"/>
          </p:cNvPicPr>
          <p:nvPr>
            <p:ph idx="1"/>
          </p:nvPr>
        </p:nvPicPr>
        <p:blipFill>
          <a:blip r:embed="rId3"/>
          <a:srcRect t="28703"/>
          <a:stretch>
            <a:fillRect/>
          </a:stretch>
        </p:blipFill>
        <p:spPr>
          <a:xfrm>
            <a:off x="1883410" y="2377440"/>
            <a:ext cx="2387600" cy="2407920"/>
          </a:xfrm>
          <a:prstGeom prst="rect">
            <a:avLst/>
          </a:prstGeom>
        </p:spPr>
      </p:pic>
      <p:pic>
        <p:nvPicPr>
          <p:cNvPr id="5" name="图片 4"/>
          <p:cNvPicPr>
            <a:picLocks noChangeAspect="1"/>
          </p:cNvPicPr>
          <p:nvPr/>
        </p:nvPicPr>
        <p:blipFill>
          <a:blip r:embed="rId4"/>
          <a:srcRect b="32979"/>
          <a:stretch>
            <a:fillRect/>
          </a:stretch>
        </p:blipFill>
        <p:spPr>
          <a:xfrm>
            <a:off x="4410075" y="2389505"/>
            <a:ext cx="2706370" cy="2407285"/>
          </a:xfrm>
          <a:prstGeom prst="rect">
            <a:avLst/>
          </a:prstGeom>
        </p:spPr>
      </p:pic>
      <p:sp>
        <p:nvSpPr>
          <p:cNvPr id="7" name="标题 1"/>
          <p:cNvSpPr>
            <a:spLocks noGrp="1"/>
          </p:cNvSpPr>
          <p:nvPr/>
        </p:nvSpPr>
        <p:spPr>
          <a:xfrm>
            <a:off x="1633855" y="4911725"/>
            <a:ext cx="8258175" cy="1325880"/>
          </a:xfrm>
          <a:prstGeom prst="rect">
            <a:avLst/>
          </a:prstGeom>
        </p:spPr>
        <p:txBody>
          <a:bodyPr vert="horz" lIns="91440" tIns="45720" rIns="91440" bIns="45720" rtlCol="0" anchor="ctr" anchorCtr="0"/>
          <a:lstStyle>
            <a:lvl1pPr algn="l" defTabSz="914400" rtl="0" eaLnBrk="1" latinLnBrk="0" hangingPunct="1">
              <a:lnSpc>
                <a:spcPct val="90000"/>
              </a:lnSpc>
              <a:spcBef>
                <a:spcPct val="0"/>
              </a:spcBef>
              <a:buNone/>
              <a:defRPr sz="4400" kern="1200">
                <a:solidFill>
                  <a:schemeClr val="tx1"/>
                </a:solidFill>
                <a:latin typeface="+mj-lt"/>
                <a:ea typeface="方正启体简体" panose="03000509000000000000" charset="-122"/>
                <a:cs typeface="+mj-cs"/>
              </a:defRPr>
            </a:lvl1pPr>
          </a:lstStyle>
          <a:p>
            <a:r>
              <a:rPr lang="en-US" altLang="zh-CN" sz="3600"/>
              <a:t>   </a:t>
            </a:r>
            <a:r>
              <a:rPr lang="zh-CN" altLang="en-US" sz="3600"/>
              <a:t>李鸿章            左宗棠            曾国藩</a:t>
            </a:r>
          </a:p>
        </p:txBody>
      </p:sp>
      <p:pic>
        <p:nvPicPr>
          <p:cNvPr id="8" name="图片 7"/>
          <p:cNvPicPr>
            <a:picLocks noChangeAspect="1"/>
          </p:cNvPicPr>
          <p:nvPr/>
        </p:nvPicPr>
        <p:blipFill>
          <a:blip r:embed="rId5"/>
          <a:srcRect t="12550"/>
          <a:stretch>
            <a:fillRect/>
          </a:stretch>
        </p:blipFill>
        <p:spPr>
          <a:xfrm>
            <a:off x="7599045" y="2216150"/>
            <a:ext cx="2207260" cy="2580640"/>
          </a:xfrm>
          <a:prstGeom prst="rect">
            <a:avLst/>
          </a:prstGeom>
        </p:spPr>
      </p:pic>
      <p:sp>
        <p:nvSpPr>
          <p:cNvPr id="3"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6" name="组合 5"/>
          <p:cNvGrpSpPr/>
          <p:nvPr/>
        </p:nvGrpSpPr>
        <p:grpSpPr>
          <a:xfrm>
            <a:off x="5257800" y="48260"/>
            <a:ext cx="5617210" cy="508000"/>
            <a:chOff x="6307" y="200"/>
            <a:chExt cx="8846" cy="800"/>
          </a:xfrm>
        </p:grpSpPr>
        <p:grpSp>
          <p:nvGrpSpPr>
            <p:cNvPr id="9" name="组合 8"/>
            <p:cNvGrpSpPr/>
            <p:nvPr/>
          </p:nvGrpSpPr>
          <p:grpSpPr>
            <a:xfrm>
              <a:off x="6307" y="200"/>
              <a:ext cx="8846" cy="800"/>
              <a:chOff x="6307" y="200"/>
              <a:chExt cx="8846" cy="800"/>
            </a:xfrm>
          </p:grpSpPr>
          <p:sp>
            <p:nvSpPr>
              <p:cNvPr id="11" name="矩形 10"/>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5107"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1415" y="200"/>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66%</a:t>
              </a:r>
            </a:p>
          </p:txBody>
        </p:sp>
      </p:grpSp>
    </p:spTree>
    <p:custDataLst>
      <p:tags r:id="rId1"/>
    </p:custData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355725"/>
            <a:ext cx="10515600" cy="1325563"/>
          </a:xfrm>
        </p:spPr>
        <p:txBody>
          <a:bodyPr/>
          <a:lstStyle/>
          <a:p>
            <a:r>
              <a:rPr lang="zh-CN" altLang="en-US" dirty="0"/>
              <a:t>为什么我们总被</a:t>
            </a:r>
            <a:r>
              <a:rPr lang="en-US" altLang="zh-CN" dirty="0"/>
              <a:t>OUT</a:t>
            </a:r>
            <a:r>
              <a:rPr lang="zh-CN" altLang="en-US" dirty="0"/>
              <a:t>？</a:t>
            </a:r>
            <a:endParaRPr lang="en-US" altLang="zh-CN" dirty="0"/>
          </a:p>
        </p:txBody>
      </p:sp>
      <p:sp>
        <p:nvSpPr>
          <p:cNvPr id="4"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6" name="组合 5"/>
          <p:cNvGrpSpPr/>
          <p:nvPr/>
        </p:nvGrpSpPr>
        <p:grpSpPr>
          <a:xfrm>
            <a:off x="5257800" y="48260"/>
            <a:ext cx="5617210" cy="508000"/>
            <a:chOff x="6307" y="200"/>
            <a:chExt cx="8846" cy="800"/>
          </a:xfrm>
        </p:grpSpPr>
        <p:grpSp>
          <p:nvGrpSpPr>
            <p:cNvPr id="9" name="组合 8"/>
            <p:cNvGrpSpPr/>
            <p:nvPr/>
          </p:nvGrpSpPr>
          <p:grpSpPr>
            <a:xfrm>
              <a:off x="6307" y="200"/>
              <a:ext cx="8846" cy="800"/>
              <a:chOff x="6307" y="200"/>
              <a:chExt cx="8846" cy="800"/>
            </a:xfrm>
          </p:grpSpPr>
          <p:sp>
            <p:nvSpPr>
              <p:cNvPr id="11" name="矩形 10"/>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5107"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1415" y="200"/>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67%</a:t>
              </a:r>
            </a:p>
          </p:txBody>
        </p:sp>
      </p:grpSp>
    </p:spTree>
    <p:custDataLst>
      <p:tags r:id="rId1"/>
    </p:custData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256665"/>
            <a:ext cx="10515600" cy="1325563"/>
          </a:xfrm>
        </p:spPr>
        <p:txBody>
          <a:bodyPr/>
          <a:lstStyle/>
          <a:p>
            <a:r>
              <a:rPr lang="zh-CN" altLang="en-US" dirty="0"/>
              <a:t>为什么我们总被</a:t>
            </a:r>
            <a:r>
              <a:rPr lang="en-US" altLang="zh-CN" dirty="0"/>
              <a:t>OUT</a:t>
            </a:r>
            <a:r>
              <a:rPr lang="zh-CN" altLang="en-US" dirty="0"/>
              <a:t>？</a:t>
            </a:r>
            <a:endParaRPr lang="en-US" altLang="zh-CN" dirty="0"/>
          </a:p>
        </p:txBody>
      </p:sp>
      <p:sp>
        <p:nvSpPr>
          <p:cNvPr id="3" name="内容占位符 2"/>
          <p:cNvSpPr>
            <a:spLocks noGrp="1"/>
          </p:cNvSpPr>
          <p:nvPr>
            <p:ph idx="1"/>
          </p:nvPr>
        </p:nvSpPr>
        <p:spPr>
          <a:xfrm>
            <a:off x="667385" y="2291080"/>
            <a:ext cx="10515600" cy="1508760"/>
          </a:xfrm>
        </p:spPr>
        <p:txBody>
          <a:bodyPr>
            <a:noAutofit/>
          </a:bodyPr>
          <a:lstStyle/>
          <a:p>
            <a:pPr marL="0" indent="0" algn="ctr">
              <a:buNone/>
            </a:pPr>
            <a:r>
              <a:rPr lang="zh-CN" altLang="en-US" sz="9600"/>
              <a:t>老土</a:t>
            </a:r>
            <a:r>
              <a:rPr lang="zh-CN" altLang="en-US" sz="13800"/>
              <a:t>   </a:t>
            </a:r>
            <a:r>
              <a:rPr lang="zh-CN" altLang="en-US" sz="6600"/>
              <a:t>  </a:t>
            </a:r>
            <a:endParaRPr lang="zh-CN" altLang="en-US" sz="4400"/>
          </a:p>
          <a:p>
            <a:pPr marL="0" indent="0" algn="ctr">
              <a:buNone/>
            </a:pPr>
            <a:endParaRPr lang="zh-CN" altLang="en-US" sz="4400"/>
          </a:p>
          <a:p>
            <a:pPr marL="0" indent="0" algn="ctr">
              <a:buNone/>
            </a:pPr>
            <a:r>
              <a:rPr lang="zh-CN" altLang="en-US" sz="4400"/>
              <a:t>（虽然我们不想承认）</a:t>
            </a:r>
          </a:p>
        </p:txBody>
      </p:sp>
      <p:sp>
        <p:nvSpPr>
          <p:cNvPr id="4"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6" name="组合 5"/>
          <p:cNvGrpSpPr/>
          <p:nvPr/>
        </p:nvGrpSpPr>
        <p:grpSpPr>
          <a:xfrm>
            <a:off x="5257800" y="48260"/>
            <a:ext cx="5617210" cy="508000"/>
            <a:chOff x="6307" y="200"/>
            <a:chExt cx="8846" cy="800"/>
          </a:xfrm>
        </p:grpSpPr>
        <p:grpSp>
          <p:nvGrpSpPr>
            <p:cNvPr id="9" name="组合 8"/>
            <p:cNvGrpSpPr/>
            <p:nvPr/>
          </p:nvGrpSpPr>
          <p:grpSpPr>
            <a:xfrm>
              <a:off x="6307" y="200"/>
              <a:ext cx="8846" cy="800"/>
              <a:chOff x="6307" y="200"/>
              <a:chExt cx="8846" cy="800"/>
            </a:xfrm>
          </p:grpSpPr>
          <p:sp>
            <p:nvSpPr>
              <p:cNvPr id="11" name="矩形 10"/>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5107"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1415" y="200"/>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68%</a:t>
              </a:r>
            </a:p>
          </p:txBody>
        </p:sp>
      </p:grpSp>
    </p:spTree>
    <p:custDataLst>
      <p:tags r:id="rId1"/>
    </p:custData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292225" y="2404745"/>
            <a:ext cx="10515600" cy="1508760"/>
          </a:xfrm>
        </p:spPr>
        <p:txBody>
          <a:bodyPr>
            <a:noAutofit/>
          </a:bodyPr>
          <a:lstStyle/>
          <a:p>
            <a:pPr marL="0" indent="0" algn="ctr">
              <a:lnSpc>
                <a:spcPct val="150000"/>
              </a:lnSpc>
              <a:buNone/>
            </a:pPr>
            <a:r>
              <a:rPr lang="zh-CN" altLang="en-US" sz="6000"/>
              <a:t>知己知彼，百战百胜。</a:t>
            </a:r>
          </a:p>
        </p:txBody>
      </p:sp>
      <p:sp>
        <p:nvSpPr>
          <p:cNvPr id="4"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6" name="组合 5"/>
          <p:cNvGrpSpPr/>
          <p:nvPr/>
        </p:nvGrpSpPr>
        <p:grpSpPr>
          <a:xfrm>
            <a:off x="5257800" y="48260"/>
            <a:ext cx="5617210" cy="508000"/>
            <a:chOff x="6307" y="200"/>
            <a:chExt cx="8846" cy="800"/>
          </a:xfrm>
        </p:grpSpPr>
        <p:grpSp>
          <p:nvGrpSpPr>
            <p:cNvPr id="9" name="组合 8"/>
            <p:cNvGrpSpPr/>
            <p:nvPr/>
          </p:nvGrpSpPr>
          <p:grpSpPr>
            <a:xfrm>
              <a:off x="6307" y="200"/>
              <a:ext cx="8846" cy="800"/>
              <a:chOff x="6307" y="200"/>
              <a:chExt cx="8846" cy="800"/>
            </a:xfrm>
          </p:grpSpPr>
          <p:sp>
            <p:nvSpPr>
              <p:cNvPr id="11" name="矩形 10"/>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5530"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1837" y="200"/>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69%</a:t>
              </a:r>
            </a:p>
          </p:txBody>
        </p:sp>
      </p:grpSp>
    </p:spTree>
    <p:custDataLst>
      <p:tags r:id="rId1"/>
    </p:custData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1624330"/>
            <a:ext cx="10515600" cy="1508760"/>
          </a:xfrm>
        </p:spPr>
        <p:txBody>
          <a:bodyPr>
            <a:noAutofit/>
          </a:bodyPr>
          <a:lstStyle/>
          <a:p>
            <a:pPr marL="0" indent="0" algn="ctr">
              <a:lnSpc>
                <a:spcPct val="200000"/>
              </a:lnSpc>
              <a:buNone/>
            </a:pPr>
            <a:r>
              <a:rPr lang="en-US" altLang="zh-CN" sz="6000"/>
              <a:t>“</a:t>
            </a:r>
            <a:r>
              <a:rPr lang="zh-CN" altLang="en-US" sz="6000"/>
              <a:t>中学为体，西学为用。</a:t>
            </a:r>
            <a:r>
              <a:rPr lang="en-US" altLang="zh-CN" sz="6000"/>
              <a:t>”</a:t>
            </a:r>
            <a:endParaRPr lang="zh-CN" altLang="en-US" sz="6000"/>
          </a:p>
          <a:p>
            <a:pPr marL="0" indent="0" algn="ctr">
              <a:lnSpc>
                <a:spcPct val="200000"/>
              </a:lnSpc>
              <a:buNone/>
            </a:pPr>
            <a:r>
              <a:rPr lang="en-US" altLang="zh-CN"/>
              <a:t>                               ——</a:t>
            </a:r>
            <a:r>
              <a:rPr lang="zh-CN" altLang="en-US"/>
              <a:t>是19世纪60年代以后洋务派向西方学习的指导思想</a:t>
            </a:r>
          </a:p>
          <a:p>
            <a:pPr marL="0" indent="0" algn="ctr">
              <a:lnSpc>
                <a:spcPct val="200000"/>
              </a:lnSpc>
              <a:buNone/>
            </a:pPr>
            <a:endParaRPr lang="zh-CN" altLang="en-US"/>
          </a:p>
        </p:txBody>
      </p:sp>
      <p:sp>
        <p:nvSpPr>
          <p:cNvPr id="4"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6" name="组合 5"/>
          <p:cNvGrpSpPr/>
          <p:nvPr/>
        </p:nvGrpSpPr>
        <p:grpSpPr>
          <a:xfrm>
            <a:off x="5257800" y="48260"/>
            <a:ext cx="5617210" cy="508000"/>
            <a:chOff x="6307" y="200"/>
            <a:chExt cx="8846" cy="800"/>
          </a:xfrm>
        </p:grpSpPr>
        <p:grpSp>
          <p:nvGrpSpPr>
            <p:cNvPr id="9" name="组合 8"/>
            <p:cNvGrpSpPr/>
            <p:nvPr/>
          </p:nvGrpSpPr>
          <p:grpSpPr>
            <a:xfrm>
              <a:off x="6307" y="200"/>
              <a:ext cx="8846" cy="800"/>
              <a:chOff x="6307" y="200"/>
              <a:chExt cx="8846" cy="800"/>
            </a:xfrm>
          </p:grpSpPr>
          <p:sp>
            <p:nvSpPr>
              <p:cNvPr id="11" name="矩形 10"/>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5730"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2036" y="200"/>
              <a:ext cx="140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70%</a:t>
              </a:r>
            </a:p>
          </p:txBody>
        </p:sp>
      </p:gr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圆角矩形 9"/>
          <p:cNvSpPr/>
          <p:nvPr/>
        </p:nvSpPr>
        <p:spPr>
          <a:xfrm>
            <a:off x="5899785" y="1295400"/>
            <a:ext cx="5603240" cy="610235"/>
          </a:xfrm>
          <a:prstGeom prst="roundRect">
            <a:avLst/>
          </a:prstGeom>
          <a:noFill/>
          <a:ln w="19050">
            <a:solidFill>
              <a:srgbClr val="0D111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tx1"/>
                </a:solidFill>
                <a:latin typeface="方正启体简体" panose="03000509000000000000" charset="-122"/>
                <a:ea typeface="方正启体简体" panose="03000509000000000000" charset="-122"/>
                <a:cs typeface="方正清刻本悦宋简体" panose="02000000000000000000" charset="-122"/>
                <a:sym typeface="+mn-ea"/>
              </a:rPr>
              <a:t>英法联军为啥只烧圆明园而不烧故宫？</a:t>
            </a:r>
          </a:p>
        </p:txBody>
      </p:sp>
    </p:spTree>
    <p:custDataLst>
      <p:tags r:id="rId2"/>
    </p:custData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243965"/>
            <a:ext cx="10515600" cy="1325563"/>
          </a:xfrm>
        </p:spPr>
        <p:txBody>
          <a:bodyPr/>
          <a:lstStyle/>
          <a:p>
            <a:r>
              <a:rPr lang="zh-CN" altLang="en-US"/>
              <a:t>一切都是为了</a:t>
            </a:r>
            <a:r>
              <a:rPr lang="en-US" altLang="zh-CN"/>
              <a:t>——</a:t>
            </a:r>
          </a:p>
        </p:txBody>
      </p:sp>
      <p:sp>
        <p:nvSpPr>
          <p:cNvPr id="3" name="内容占位符 2"/>
          <p:cNvSpPr>
            <a:spLocks noGrp="1"/>
          </p:cNvSpPr>
          <p:nvPr>
            <p:ph idx="1"/>
          </p:nvPr>
        </p:nvSpPr>
        <p:spPr>
          <a:xfrm>
            <a:off x="2200275" y="2225040"/>
            <a:ext cx="8912225" cy="2407920"/>
          </a:xfrm>
        </p:spPr>
        <p:txBody>
          <a:bodyPr/>
          <a:lstStyle/>
          <a:p>
            <a:pPr marL="0" indent="0">
              <a:buNone/>
            </a:pPr>
            <a:r>
              <a:rPr lang="en-US" altLang="zh-CN" sz="5400"/>
              <a:t>         </a:t>
            </a:r>
          </a:p>
          <a:p>
            <a:pPr marL="0" indent="0">
              <a:buNone/>
            </a:pPr>
            <a:r>
              <a:rPr lang="en-US" altLang="zh-CN" sz="5400"/>
              <a:t>          </a:t>
            </a:r>
            <a:r>
              <a:rPr lang="zh-CN" altLang="en-US" sz="5400"/>
              <a:t>打得过别人！</a:t>
            </a:r>
          </a:p>
        </p:txBody>
      </p:sp>
      <p:sp>
        <p:nvSpPr>
          <p:cNvPr id="4"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6" name="组合 5"/>
          <p:cNvGrpSpPr/>
          <p:nvPr/>
        </p:nvGrpSpPr>
        <p:grpSpPr>
          <a:xfrm>
            <a:off x="5257800" y="48260"/>
            <a:ext cx="5617210" cy="508000"/>
            <a:chOff x="6307" y="200"/>
            <a:chExt cx="8846" cy="800"/>
          </a:xfrm>
        </p:grpSpPr>
        <p:grpSp>
          <p:nvGrpSpPr>
            <p:cNvPr id="9" name="组合 8"/>
            <p:cNvGrpSpPr/>
            <p:nvPr/>
          </p:nvGrpSpPr>
          <p:grpSpPr>
            <a:xfrm>
              <a:off x="6307" y="200"/>
              <a:ext cx="8846" cy="800"/>
              <a:chOff x="6307" y="200"/>
              <a:chExt cx="8846" cy="800"/>
            </a:xfrm>
          </p:grpSpPr>
          <p:sp>
            <p:nvSpPr>
              <p:cNvPr id="11" name="矩形 10"/>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5642"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2193" y="200"/>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71%</a:t>
              </a:r>
            </a:p>
          </p:txBody>
        </p:sp>
      </p:grpSp>
    </p:spTree>
    <p:custDataLst>
      <p:tags r:id="rId1"/>
    </p:custData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433830" y="2508250"/>
            <a:ext cx="10515600" cy="1325563"/>
          </a:xfrm>
        </p:spPr>
        <p:txBody>
          <a:bodyPr/>
          <a:lstStyle/>
          <a:p>
            <a:r>
              <a:rPr lang="en-US" altLang="zh-CN" sz="6600"/>
              <a:t>    </a:t>
            </a:r>
            <a:r>
              <a:rPr lang="zh-CN" altLang="en-US" sz="6600">
                <a:sym typeface="+mn-ea"/>
              </a:rPr>
              <a:t>士兵 </a:t>
            </a:r>
            <a:r>
              <a:rPr lang="en-US" altLang="zh-CN" sz="6600">
                <a:sym typeface="+mn-ea"/>
              </a:rPr>
              <a:t>+ </a:t>
            </a:r>
            <a:r>
              <a:rPr lang="zh-CN" altLang="en-US" sz="6600"/>
              <a:t>装备 </a:t>
            </a:r>
            <a:r>
              <a:rPr lang="en-US" altLang="zh-CN" sz="6600"/>
              <a:t>+ </a:t>
            </a:r>
            <a:r>
              <a:rPr lang="zh-CN" altLang="en-US" sz="6600"/>
              <a:t>技能</a:t>
            </a:r>
          </a:p>
        </p:txBody>
      </p:sp>
      <p:sp>
        <p:nvSpPr>
          <p:cNvPr id="4"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6" name="组合 5"/>
          <p:cNvGrpSpPr/>
          <p:nvPr/>
        </p:nvGrpSpPr>
        <p:grpSpPr>
          <a:xfrm>
            <a:off x="5257800" y="48260"/>
            <a:ext cx="5617210" cy="508000"/>
            <a:chOff x="6307" y="200"/>
            <a:chExt cx="8846" cy="800"/>
          </a:xfrm>
        </p:grpSpPr>
        <p:grpSp>
          <p:nvGrpSpPr>
            <p:cNvPr id="9" name="组合 8"/>
            <p:cNvGrpSpPr/>
            <p:nvPr/>
          </p:nvGrpSpPr>
          <p:grpSpPr>
            <a:xfrm>
              <a:off x="6307" y="200"/>
              <a:ext cx="8846" cy="800"/>
              <a:chOff x="6307" y="200"/>
              <a:chExt cx="8846" cy="800"/>
            </a:xfrm>
          </p:grpSpPr>
          <p:sp>
            <p:nvSpPr>
              <p:cNvPr id="11" name="矩形 10"/>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5530"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1837" y="200"/>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72%</a:t>
              </a:r>
            </a:p>
          </p:txBody>
        </p:sp>
      </p:grpSp>
    </p:spTree>
    <p:custDataLst>
      <p:tags r:id="rId1"/>
    </p:custData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2128520"/>
            <a:ext cx="10515600" cy="1325563"/>
          </a:xfrm>
        </p:spPr>
        <p:txBody>
          <a:bodyPr>
            <a:normAutofit fontScale="90000"/>
          </a:bodyPr>
          <a:lstStyle/>
          <a:p>
            <a:r>
              <a:rPr lang="en-US" altLang="zh-CN" sz="6600"/>
              <a:t>    </a:t>
            </a:r>
            <a:r>
              <a:rPr lang="zh-CN" altLang="en-US" sz="6600">
                <a:sym typeface="+mn-ea"/>
              </a:rPr>
              <a:t>士兵    </a:t>
            </a:r>
            <a:r>
              <a:rPr lang="en-US" altLang="zh-CN" sz="6600">
                <a:sym typeface="+mn-ea"/>
              </a:rPr>
              <a:t>+   </a:t>
            </a:r>
            <a:r>
              <a:rPr lang="zh-CN" altLang="en-US" sz="6600"/>
              <a:t>装备    </a:t>
            </a:r>
            <a:r>
              <a:rPr lang="en-US" altLang="zh-CN" sz="6600"/>
              <a:t>+   </a:t>
            </a:r>
            <a:r>
              <a:rPr lang="zh-CN" altLang="en-US" sz="6600"/>
              <a:t>技能</a:t>
            </a:r>
            <a:br>
              <a:rPr lang="zh-CN" altLang="en-US" sz="6600"/>
            </a:br>
            <a:r>
              <a:rPr lang="zh-CN" altLang="en-US" sz="6600"/>
              <a:t>      </a:t>
            </a:r>
            <a:br>
              <a:rPr lang="zh-CN" altLang="en-US" sz="6600"/>
            </a:br>
            <a:r>
              <a:rPr lang="zh-CN" altLang="en-US" sz="6600"/>
              <a:t>    </a:t>
            </a:r>
          </a:p>
        </p:txBody>
      </p:sp>
      <p:pic>
        <p:nvPicPr>
          <p:cNvPr id="8" name="图片 7"/>
          <p:cNvPicPr>
            <a:picLocks noChangeAspect="1"/>
          </p:cNvPicPr>
          <p:nvPr/>
        </p:nvPicPr>
        <p:blipFill>
          <a:blip r:embed="rId3"/>
          <a:stretch>
            <a:fillRect/>
          </a:stretch>
        </p:blipFill>
        <p:spPr>
          <a:xfrm>
            <a:off x="1009650" y="2973705"/>
            <a:ext cx="2947670" cy="2317115"/>
          </a:xfrm>
          <a:prstGeom prst="ellipse">
            <a:avLst/>
          </a:prstGeom>
        </p:spPr>
      </p:pic>
      <p:pic>
        <p:nvPicPr>
          <p:cNvPr id="6" name="图片 5"/>
          <p:cNvPicPr>
            <a:picLocks noChangeAspect="1"/>
          </p:cNvPicPr>
          <p:nvPr/>
        </p:nvPicPr>
        <p:blipFill>
          <a:blip r:embed="rId4"/>
          <a:stretch>
            <a:fillRect/>
          </a:stretch>
        </p:blipFill>
        <p:spPr>
          <a:xfrm>
            <a:off x="8251825" y="2973705"/>
            <a:ext cx="2974340" cy="2317750"/>
          </a:xfrm>
          <a:prstGeom prst="ellipse">
            <a:avLst/>
          </a:prstGeom>
        </p:spPr>
      </p:pic>
      <p:pic>
        <p:nvPicPr>
          <p:cNvPr id="3" name="图片 2"/>
          <p:cNvPicPr>
            <a:picLocks noChangeAspect="1"/>
          </p:cNvPicPr>
          <p:nvPr/>
        </p:nvPicPr>
        <p:blipFill>
          <a:blip r:embed="rId5">
            <a:clrChange>
              <a:clrFrom>
                <a:srgbClr val="FFFFFF">
                  <a:alpha val="100000"/>
                </a:srgbClr>
              </a:clrFrom>
              <a:clrTo>
                <a:srgbClr val="FFFFFF">
                  <a:alpha val="100000"/>
                  <a:alpha val="0"/>
                </a:srgbClr>
              </a:clrTo>
            </a:clrChange>
          </a:blip>
          <a:stretch>
            <a:fillRect/>
          </a:stretch>
        </p:blipFill>
        <p:spPr>
          <a:xfrm>
            <a:off x="4507865" y="2973705"/>
            <a:ext cx="3175635" cy="2317115"/>
          </a:xfrm>
          <a:prstGeom prst="rect">
            <a:avLst/>
          </a:prstGeom>
        </p:spPr>
      </p:pic>
      <p:sp>
        <p:nvSpPr>
          <p:cNvPr id="9"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4" name="组合 3"/>
          <p:cNvGrpSpPr/>
          <p:nvPr/>
        </p:nvGrpSpPr>
        <p:grpSpPr>
          <a:xfrm>
            <a:off x="5257800" y="48260"/>
            <a:ext cx="5617210" cy="508000"/>
            <a:chOff x="6307" y="200"/>
            <a:chExt cx="8846" cy="800"/>
          </a:xfrm>
        </p:grpSpPr>
        <p:grpSp>
          <p:nvGrpSpPr>
            <p:cNvPr id="5" name="组合 4"/>
            <p:cNvGrpSpPr/>
            <p:nvPr/>
          </p:nvGrpSpPr>
          <p:grpSpPr>
            <a:xfrm>
              <a:off x="6307" y="200"/>
              <a:ext cx="8846" cy="800"/>
              <a:chOff x="6307" y="200"/>
              <a:chExt cx="8846" cy="800"/>
            </a:xfrm>
          </p:grpSpPr>
          <p:sp>
            <p:nvSpPr>
              <p:cNvPr id="11" name="矩形 10"/>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5530"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1837" y="200"/>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73%</a:t>
              </a:r>
            </a:p>
          </p:txBody>
        </p:sp>
      </p:grpSp>
    </p:spTree>
    <p:custDataLst>
      <p:tags r:id="rId1"/>
    </p:custData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2128520"/>
            <a:ext cx="10515600" cy="1325563"/>
          </a:xfrm>
        </p:spPr>
        <p:txBody>
          <a:bodyPr>
            <a:normAutofit fontScale="90000"/>
          </a:bodyPr>
          <a:lstStyle/>
          <a:p>
            <a:r>
              <a:rPr lang="en-US" altLang="zh-CN" sz="6600" dirty="0"/>
              <a:t>    </a:t>
            </a:r>
            <a:r>
              <a:rPr lang="zh-CN" altLang="en-US" sz="6600" dirty="0">
                <a:sym typeface="+mn-ea"/>
              </a:rPr>
              <a:t>士兵    </a:t>
            </a:r>
            <a:r>
              <a:rPr lang="en-US" altLang="zh-CN" sz="6600" dirty="0">
                <a:sym typeface="+mn-ea"/>
              </a:rPr>
              <a:t>+   </a:t>
            </a:r>
            <a:r>
              <a:rPr lang="zh-CN" altLang="en-US" sz="6600" dirty="0"/>
              <a:t>装备    </a:t>
            </a:r>
            <a:r>
              <a:rPr lang="en-US" altLang="zh-CN" sz="6600" dirty="0"/>
              <a:t>+   </a:t>
            </a:r>
            <a:r>
              <a:rPr lang="zh-CN" altLang="en-US" sz="6600" dirty="0"/>
              <a:t>技能</a:t>
            </a:r>
            <a:br>
              <a:rPr lang="zh-CN" altLang="en-US" sz="6600" dirty="0"/>
            </a:br>
            <a:r>
              <a:rPr lang="zh-CN" altLang="en-US" sz="6600" dirty="0"/>
              <a:t>      </a:t>
            </a:r>
            <a:br>
              <a:rPr lang="zh-CN" altLang="en-US" sz="6600" dirty="0"/>
            </a:br>
            <a:r>
              <a:rPr lang="zh-CN" altLang="en-US" sz="6600" dirty="0"/>
              <a:t>    </a:t>
            </a:r>
          </a:p>
        </p:txBody>
      </p:sp>
      <p:pic>
        <p:nvPicPr>
          <p:cNvPr id="8" name="图片 7"/>
          <p:cNvPicPr>
            <a:picLocks noChangeAspect="1"/>
          </p:cNvPicPr>
          <p:nvPr/>
        </p:nvPicPr>
        <p:blipFill>
          <a:blip r:embed="rId3"/>
          <a:stretch>
            <a:fillRect/>
          </a:stretch>
        </p:blipFill>
        <p:spPr>
          <a:xfrm>
            <a:off x="1009650" y="2973705"/>
            <a:ext cx="2947670" cy="2317115"/>
          </a:xfrm>
          <a:prstGeom prst="ellipse">
            <a:avLst/>
          </a:prstGeom>
        </p:spPr>
      </p:pic>
      <p:pic>
        <p:nvPicPr>
          <p:cNvPr id="6" name="图片 5"/>
          <p:cNvPicPr>
            <a:picLocks noChangeAspect="1"/>
          </p:cNvPicPr>
          <p:nvPr/>
        </p:nvPicPr>
        <p:blipFill>
          <a:blip r:embed="rId4"/>
          <a:stretch>
            <a:fillRect/>
          </a:stretch>
        </p:blipFill>
        <p:spPr>
          <a:xfrm>
            <a:off x="8251825" y="2973705"/>
            <a:ext cx="2974340" cy="2317750"/>
          </a:xfrm>
          <a:prstGeom prst="ellipse">
            <a:avLst/>
          </a:prstGeom>
        </p:spPr>
      </p:pic>
      <p:pic>
        <p:nvPicPr>
          <p:cNvPr id="3" name="图片 2"/>
          <p:cNvPicPr>
            <a:picLocks noChangeAspect="1"/>
          </p:cNvPicPr>
          <p:nvPr/>
        </p:nvPicPr>
        <p:blipFill>
          <a:blip r:embed="rId5">
            <a:clrChange>
              <a:clrFrom>
                <a:srgbClr val="FFFFFF">
                  <a:alpha val="100000"/>
                </a:srgbClr>
              </a:clrFrom>
              <a:clrTo>
                <a:srgbClr val="FFFFFF">
                  <a:alpha val="100000"/>
                  <a:alpha val="0"/>
                </a:srgbClr>
              </a:clrTo>
            </a:clrChange>
          </a:blip>
          <a:stretch>
            <a:fillRect/>
          </a:stretch>
        </p:blipFill>
        <p:spPr>
          <a:xfrm>
            <a:off x="4507865" y="2973705"/>
            <a:ext cx="3175635" cy="2317115"/>
          </a:xfrm>
          <a:prstGeom prst="rect">
            <a:avLst/>
          </a:prstGeom>
        </p:spPr>
      </p:pic>
      <p:sp>
        <p:nvSpPr>
          <p:cNvPr id="4" name="文本框 3"/>
          <p:cNvSpPr txBox="1"/>
          <p:nvPr/>
        </p:nvSpPr>
        <p:spPr>
          <a:xfrm>
            <a:off x="1334135" y="5458460"/>
            <a:ext cx="2299335" cy="1014730"/>
          </a:xfrm>
          <a:prstGeom prst="rect">
            <a:avLst/>
          </a:prstGeom>
          <a:noFill/>
          <a:ln>
            <a:noFill/>
          </a:ln>
          <a:extLst>
            <a:ext uri="{909E8E84-426E-40DD-AFC4-6F175D3DCCD1}">
              <a14:hiddenFill xmlns:a14="http://schemas.microsoft.com/office/drawing/2010/main">
                <a:solidFill>
                  <a:schemeClr val="bg1">
                    <a:lumMod val="85000"/>
                  </a:schemeClr>
                </a:solidFill>
              </a14:hiddenFill>
            </a:ext>
          </a:extLst>
        </p:spPr>
        <p:txBody>
          <a:bodyPr wrap="square" rtlCol="0">
            <a:spAutoFit/>
          </a:bodyPr>
          <a:lstStyle/>
          <a:p>
            <a:pPr algn="ctr"/>
            <a:r>
              <a:rPr lang="zh-CN" altLang="en-US" sz="3200">
                <a:latin typeface="方正清刻本悦宋简体" panose="02000000000000000000" charset="-122"/>
                <a:ea typeface="方正清刻本悦宋简体" panose="02000000000000000000" charset="-122"/>
              </a:rPr>
              <a:t>新式海陆军</a:t>
            </a:r>
          </a:p>
          <a:p>
            <a:pPr algn="ctr"/>
            <a:r>
              <a:rPr lang="zh-CN" altLang="en-US" sz="2800">
                <a:latin typeface="方正清刻本悦宋简体" panose="02000000000000000000" charset="-122"/>
                <a:ea typeface="方正清刻本悦宋简体" panose="02000000000000000000" charset="-122"/>
                <a:sym typeface="+mn-ea"/>
              </a:rPr>
              <a:t>（北洋水师）</a:t>
            </a:r>
            <a:endParaRPr lang="zh-CN" altLang="en-US" sz="2800">
              <a:latin typeface="方正清刻本悦宋简体" panose="02000000000000000000" charset="-122"/>
              <a:ea typeface="方正清刻本悦宋简体" panose="02000000000000000000" charset="-122"/>
            </a:endParaRPr>
          </a:p>
        </p:txBody>
      </p:sp>
      <p:sp>
        <p:nvSpPr>
          <p:cNvPr id="5" name="文本框 4"/>
          <p:cNvSpPr txBox="1"/>
          <p:nvPr/>
        </p:nvSpPr>
        <p:spPr>
          <a:xfrm>
            <a:off x="4727575" y="5458460"/>
            <a:ext cx="3203575" cy="1014730"/>
          </a:xfrm>
          <a:prstGeom prst="rect">
            <a:avLst/>
          </a:prstGeom>
          <a:noFill/>
          <a:ln>
            <a:noFill/>
          </a:ln>
          <a:extLst>
            <a:ext uri="{909E8E84-426E-40DD-AFC4-6F175D3DCCD1}">
              <a14:hiddenFill xmlns:a14="http://schemas.microsoft.com/office/drawing/2010/main">
                <a:solidFill>
                  <a:schemeClr val="bg1">
                    <a:lumMod val="85000"/>
                  </a:schemeClr>
                </a:solidFill>
              </a14:hiddenFill>
            </a:ext>
          </a:extLst>
        </p:spPr>
        <p:txBody>
          <a:bodyPr wrap="square" rtlCol="0">
            <a:spAutoFit/>
          </a:bodyPr>
          <a:lstStyle/>
          <a:p>
            <a:pPr algn="ctr"/>
            <a:r>
              <a:rPr lang="zh-CN" altLang="en-US" sz="3200">
                <a:latin typeface="方正清刻本悦宋简体" panose="02000000000000000000" charset="-122"/>
                <a:ea typeface="方正清刻本悦宋简体" panose="02000000000000000000" charset="-122"/>
              </a:rPr>
              <a:t>近代军用工业</a:t>
            </a:r>
            <a:br>
              <a:rPr lang="zh-CN" altLang="en-US" sz="3200">
                <a:latin typeface="方正清刻本悦宋简体" panose="02000000000000000000" charset="-122"/>
                <a:ea typeface="方正清刻本悦宋简体" panose="02000000000000000000" charset="-122"/>
              </a:rPr>
            </a:br>
            <a:r>
              <a:rPr lang="zh-CN" altLang="en-US" sz="2800">
                <a:latin typeface="方正清刻本悦宋简体" panose="02000000000000000000" charset="-122"/>
                <a:ea typeface="方正清刻本悦宋简体" panose="02000000000000000000" charset="-122"/>
              </a:rPr>
              <a:t>（江南制造总局）</a:t>
            </a:r>
          </a:p>
        </p:txBody>
      </p:sp>
      <p:sp>
        <p:nvSpPr>
          <p:cNvPr id="7" name="文本框 6"/>
          <p:cNvSpPr txBox="1"/>
          <p:nvPr/>
        </p:nvSpPr>
        <p:spPr>
          <a:xfrm>
            <a:off x="8856980" y="5458460"/>
            <a:ext cx="2129155" cy="1014730"/>
          </a:xfrm>
          <a:prstGeom prst="rect">
            <a:avLst/>
          </a:prstGeom>
          <a:noFill/>
          <a:ln>
            <a:noFill/>
          </a:ln>
          <a:extLst>
            <a:ext uri="{909E8E84-426E-40DD-AFC4-6F175D3DCCD1}">
              <a14:hiddenFill xmlns:a14="http://schemas.microsoft.com/office/drawing/2010/main">
                <a:solidFill>
                  <a:schemeClr val="bg1">
                    <a:lumMod val="85000"/>
                  </a:schemeClr>
                </a:solidFill>
              </a14:hiddenFill>
            </a:ext>
          </a:extLst>
        </p:spPr>
        <p:txBody>
          <a:bodyPr wrap="square" rtlCol="0">
            <a:spAutoFit/>
          </a:bodyPr>
          <a:lstStyle/>
          <a:p>
            <a:pPr algn="ctr"/>
            <a:r>
              <a:rPr lang="zh-CN" altLang="en-US" sz="3200">
                <a:latin typeface="方正清刻本悦宋简体" panose="02000000000000000000" charset="-122"/>
                <a:ea typeface="方正清刻本悦宋简体" panose="02000000000000000000" charset="-122"/>
              </a:rPr>
              <a:t>新式学堂</a:t>
            </a:r>
          </a:p>
          <a:p>
            <a:pPr algn="ctr"/>
            <a:r>
              <a:rPr lang="zh-CN" altLang="en-US" sz="2800">
                <a:latin typeface="方正清刻本悦宋简体" panose="02000000000000000000" charset="-122"/>
                <a:ea typeface="方正清刻本悦宋简体" panose="02000000000000000000" charset="-122"/>
                <a:sym typeface="+mn-ea"/>
              </a:rPr>
              <a:t>（同文馆）</a:t>
            </a:r>
          </a:p>
        </p:txBody>
      </p:sp>
      <p:sp>
        <p:nvSpPr>
          <p:cNvPr id="9"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dirty="0">
                <a:solidFill>
                  <a:schemeClr val="tx1"/>
                </a:solidFill>
                <a:latin typeface="方正启体简体" panose="03000509000000000000" charset="-122"/>
                <a:ea typeface="方正启体简体" panose="03000509000000000000" charset="-122"/>
              </a:rPr>
              <a:t>群架</a:t>
            </a:r>
            <a:r>
              <a:rPr lang="en-US" altLang="zh-CN" sz="2400" b="1" dirty="0">
                <a:solidFill>
                  <a:schemeClr val="tx1"/>
                </a:solidFill>
                <a:latin typeface="方正启体简体" panose="03000509000000000000" charset="-122"/>
                <a:ea typeface="方正启体简体" panose="03000509000000000000" charset="-122"/>
              </a:rPr>
              <a:t>Ⅲ</a:t>
            </a:r>
            <a:r>
              <a:rPr lang="zh-CN" altLang="en-US" sz="2400" b="1" dirty="0">
                <a:solidFill>
                  <a:schemeClr val="tx1"/>
                </a:solidFill>
                <a:latin typeface="方正启体简体" panose="03000509000000000000" charset="-122"/>
                <a:ea typeface="方正启体简体" panose="03000509000000000000" charset="-122"/>
              </a:rPr>
              <a:t>：洋务运动</a:t>
            </a:r>
          </a:p>
        </p:txBody>
      </p:sp>
      <p:grpSp>
        <p:nvGrpSpPr>
          <p:cNvPr id="11" name="组合 10"/>
          <p:cNvGrpSpPr/>
          <p:nvPr/>
        </p:nvGrpSpPr>
        <p:grpSpPr>
          <a:xfrm>
            <a:off x="5257800" y="48260"/>
            <a:ext cx="5617210" cy="508000"/>
            <a:chOff x="6307" y="200"/>
            <a:chExt cx="8846" cy="800"/>
          </a:xfrm>
        </p:grpSpPr>
        <p:grpSp>
          <p:nvGrpSpPr>
            <p:cNvPr id="14" name="组合 13"/>
            <p:cNvGrpSpPr/>
            <p:nvPr/>
          </p:nvGrpSpPr>
          <p:grpSpPr>
            <a:xfrm>
              <a:off x="6307" y="200"/>
              <a:ext cx="8846" cy="800"/>
              <a:chOff x="6307" y="200"/>
              <a:chExt cx="8846" cy="800"/>
            </a:xfrm>
          </p:grpSpPr>
          <p:sp>
            <p:nvSpPr>
              <p:cNvPr id="16" name="矩形 15"/>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6307" y="200"/>
                <a:ext cx="5668"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矩形 17"/>
            <p:cNvSpPr/>
            <p:nvPr/>
          </p:nvSpPr>
          <p:spPr>
            <a:xfrm>
              <a:off x="11976" y="200"/>
              <a:ext cx="1467"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74%</a:t>
              </a:r>
            </a:p>
          </p:txBody>
        </p:sp>
      </p:grpSp>
    </p:spTree>
    <p:custDataLst>
      <p:tags r:id="rId1"/>
    </p:custData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6" name="组合 5"/>
          <p:cNvGrpSpPr/>
          <p:nvPr/>
        </p:nvGrpSpPr>
        <p:grpSpPr>
          <a:xfrm>
            <a:off x="5257800" y="48260"/>
            <a:ext cx="5617210" cy="508000"/>
            <a:chOff x="6307" y="200"/>
            <a:chExt cx="8846" cy="800"/>
          </a:xfrm>
        </p:grpSpPr>
        <p:grpSp>
          <p:nvGrpSpPr>
            <p:cNvPr id="9" name="组合 8"/>
            <p:cNvGrpSpPr/>
            <p:nvPr/>
          </p:nvGrpSpPr>
          <p:grpSpPr>
            <a:xfrm>
              <a:off x="6307" y="200"/>
              <a:ext cx="8846" cy="800"/>
              <a:chOff x="6307" y="200"/>
              <a:chExt cx="8846" cy="800"/>
            </a:xfrm>
          </p:grpSpPr>
          <p:sp>
            <p:nvSpPr>
              <p:cNvPr id="11" name="矩形 10"/>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5530"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1837" y="200"/>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76%</a:t>
              </a:r>
            </a:p>
          </p:txBody>
        </p:sp>
      </p:grpSp>
      <p:sp>
        <p:nvSpPr>
          <p:cNvPr id="12" name="文本框 11">
            <a:extLst>
              <a:ext uri="{FF2B5EF4-FFF2-40B4-BE49-F238E27FC236}">
                <a16:creationId xmlns:a16="http://schemas.microsoft.com/office/drawing/2014/main" id="{7E67B50C-C293-E043-9820-1640BA5383E0}"/>
              </a:ext>
            </a:extLst>
          </p:cNvPr>
          <p:cNvSpPr txBox="1"/>
          <p:nvPr/>
        </p:nvSpPr>
        <p:spPr>
          <a:xfrm>
            <a:off x="2447294" y="1409278"/>
            <a:ext cx="7026283" cy="4339650"/>
          </a:xfrm>
          <a:prstGeom prst="rect">
            <a:avLst/>
          </a:prstGeom>
          <a:noFill/>
        </p:spPr>
        <p:txBody>
          <a:bodyPr wrap="none" rtlCol="0">
            <a:spAutoFit/>
          </a:bodyPr>
          <a:lstStyle/>
          <a:p>
            <a:pPr algn="ctr">
              <a:lnSpc>
                <a:spcPct val="200000"/>
              </a:lnSpc>
            </a:pPr>
            <a:r>
              <a:rPr lang="zh-CN" altLang="en-US" sz="4800" dirty="0">
                <a:latin typeface="+mj-lt"/>
                <a:ea typeface="方正启体简体" panose="03000509000000000000" charset="-122"/>
                <a:cs typeface="+mj-cs"/>
              </a:rPr>
              <a:t>我们拥有了</a:t>
            </a:r>
            <a:endParaRPr lang="en-US" altLang="zh-CN" sz="4800" dirty="0">
              <a:latin typeface="+mj-lt"/>
              <a:ea typeface="方正启体简体" panose="03000509000000000000" charset="-122"/>
              <a:cs typeface="+mj-cs"/>
            </a:endParaRPr>
          </a:p>
          <a:p>
            <a:pPr algn="ctr">
              <a:lnSpc>
                <a:spcPct val="200000"/>
              </a:lnSpc>
            </a:pPr>
            <a:r>
              <a:rPr lang="zh-CN" altLang="en-US" sz="4800" dirty="0">
                <a:latin typeface="+mj-lt"/>
                <a:ea typeface="方正启体简体" panose="03000509000000000000" charset="-122"/>
                <a:cs typeface="+mj-cs"/>
              </a:rPr>
              <a:t>号称亚洲第</a:t>
            </a:r>
            <a:r>
              <a:rPr lang="en-US" altLang="zh-CN" sz="4800" dirty="0">
                <a:latin typeface="+mj-lt"/>
                <a:ea typeface="方正启体简体" panose="03000509000000000000" charset="-122"/>
                <a:cs typeface="+mj-cs"/>
              </a:rPr>
              <a:t>1</a:t>
            </a:r>
            <a:r>
              <a:rPr lang="zh-CN" altLang="en-US" sz="4800" dirty="0">
                <a:latin typeface="+mj-lt"/>
                <a:ea typeface="方正启体简体" panose="03000509000000000000" charset="-122"/>
                <a:cs typeface="+mj-cs"/>
              </a:rPr>
              <a:t>、世界第</a:t>
            </a:r>
            <a:r>
              <a:rPr lang="en-US" altLang="zh-CN" sz="4800" dirty="0">
                <a:latin typeface="+mj-lt"/>
                <a:ea typeface="方正启体简体" panose="03000509000000000000" charset="-122"/>
                <a:cs typeface="+mj-cs"/>
              </a:rPr>
              <a:t>9</a:t>
            </a:r>
            <a:r>
              <a:rPr lang="zh-CN" altLang="en-US" sz="4800" dirty="0">
                <a:latin typeface="+mj-lt"/>
                <a:ea typeface="方正启体简体" panose="03000509000000000000" charset="-122"/>
                <a:cs typeface="+mj-cs"/>
              </a:rPr>
              <a:t>的</a:t>
            </a:r>
            <a:endParaRPr lang="en-US" altLang="zh-CN" sz="4800" dirty="0">
              <a:latin typeface="+mj-lt"/>
              <a:ea typeface="方正启体简体" panose="03000509000000000000" charset="-122"/>
              <a:cs typeface="+mj-cs"/>
            </a:endParaRPr>
          </a:p>
          <a:p>
            <a:pPr algn="ctr">
              <a:lnSpc>
                <a:spcPct val="200000"/>
              </a:lnSpc>
            </a:pPr>
            <a:r>
              <a:rPr lang="zh-CN" altLang="en-US" sz="4800" dirty="0">
                <a:latin typeface="+mj-lt"/>
                <a:ea typeface="方正启体简体" panose="03000509000000000000" charset="-122"/>
                <a:cs typeface="+mj-cs"/>
              </a:rPr>
              <a:t>北洋水师</a:t>
            </a:r>
          </a:p>
        </p:txBody>
      </p:sp>
    </p:spTree>
    <p:custDataLst>
      <p:tags r:id="rId1"/>
    </p:custData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6" name="组合 5"/>
          <p:cNvGrpSpPr/>
          <p:nvPr/>
        </p:nvGrpSpPr>
        <p:grpSpPr>
          <a:xfrm>
            <a:off x="5257800" y="48260"/>
            <a:ext cx="5617210" cy="508000"/>
            <a:chOff x="6307" y="200"/>
            <a:chExt cx="8846" cy="800"/>
          </a:xfrm>
        </p:grpSpPr>
        <p:grpSp>
          <p:nvGrpSpPr>
            <p:cNvPr id="9" name="组合 8"/>
            <p:cNvGrpSpPr/>
            <p:nvPr/>
          </p:nvGrpSpPr>
          <p:grpSpPr>
            <a:xfrm>
              <a:off x="6307" y="200"/>
              <a:ext cx="8846" cy="800"/>
              <a:chOff x="6307" y="200"/>
              <a:chExt cx="8846" cy="800"/>
            </a:xfrm>
          </p:grpSpPr>
          <p:sp>
            <p:nvSpPr>
              <p:cNvPr id="11" name="矩形 10"/>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5530"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1837" y="200"/>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76%</a:t>
              </a:r>
            </a:p>
          </p:txBody>
        </p:sp>
      </p:grpSp>
      <p:sp>
        <p:nvSpPr>
          <p:cNvPr id="12" name="文本框 11">
            <a:extLst>
              <a:ext uri="{FF2B5EF4-FFF2-40B4-BE49-F238E27FC236}">
                <a16:creationId xmlns:a16="http://schemas.microsoft.com/office/drawing/2014/main" id="{7E67B50C-C293-E043-9820-1640BA5383E0}"/>
              </a:ext>
            </a:extLst>
          </p:cNvPr>
          <p:cNvSpPr txBox="1"/>
          <p:nvPr/>
        </p:nvSpPr>
        <p:spPr>
          <a:xfrm>
            <a:off x="3041650" y="2623929"/>
            <a:ext cx="6237605" cy="1000274"/>
          </a:xfrm>
          <a:prstGeom prst="rect">
            <a:avLst/>
          </a:prstGeom>
          <a:noFill/>
        </p:spPr>
        <p:txBody>
          <a:bodyPr wrap="none" rtlCol="0">
            <a:spAutoFit/>
          </a:bodyPr>
          <a:lstStyle/>
          <a:p>
            <a:r>
              <a:rPr lang="zh-CN" altLang="en-US" sz="5900" dirty="0">
                <a:latin typeface="+mj-lt"/>
                <a:ea typeface="方正启体简体" panose="03000509000000000000" charset="-122"/>
                <a:cs typeface="+mj-cs"/>
              </a:rPr>
              <a:t>甲午中日战争爆发</a:t>
            </a:r>
          </a:p>
        </p:txBody>
      </p:sp>
    </p:spTree>
    <p:custDataLst>
      <p:tags r:id="rId1"/>
    </p:custDataLst>
    <p:extLst>
      <p:ext uri="{BB962C8B-B14F-4D97-AF65-F5344CB8AC3E}">
        <p14:creationId xmlns:p14="http://schemas.microsoft.com/office/powerpoint/2010/main" val="14157861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nvSpPr>
        <p:spPr>
          <a:xfrm>
            <a:off x="1890395" y="811530"/>
            <a:ext cx="8301355" cy="2278380"/>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50000"/>
              </a:lnSpc>
            </a:pPr>
            <a:r>
              <a:rPr lang="zh-CN" altLang="en-US" sz="3600">
                <a:latin typeface="方正启体简体" panose="03000509000000000000" charset="-122"/>
                <a:ea typeface="方正启体简体" panose="03000509000000000000" charset="-122"/>
                <a:cs typeface="方正启体简体" panose="03000509000000000000" charset="-122"/>
              </a:rPr>
              <a:t>我们斗志昂扬，我们信心满满！</a:t>
            </a:r>
          </a:p>
          <a:p>
            <a:pPr algn="ctr">
              <a:lnSpc>
                <a:spcPct val="150000"/>
              </a:lnSpc>
            </a:pPr>
            <a:r>
              <a:rPr lang="en-US" altLang="zh-CN" sz="3600">
                <a:latin typeface="方正启体简体" panose="03000509000000000000" charset="-122"/>
                <a:ea typeface="方正启体简体" panose="03000509000000000000" charset="-122"/>
                <a:cs typeface="方正启体简体" panose="03000509000000000000" charset="-122"/>
                <a:sym typeface="+mn-ea"/>
              </a:rPr>
              <a:t>“</a:t>
            </a:r>
            <a:r>
              <a:rPr lang="zh-CN" altLang="en-US" sz="3600">
                <a:latin typeface="方正启体简体" panose="03000509000000000000" charset="-122"/>
                <a:ea typeface="方正启体简体" panose="03000509000000000000" charset="-122"/>
                <a:cs typeface="方正启体简体" panose="03000509000000000000" charset="-122"/>
                <a:sym typeface="+mn-ea"/>
              </a:rPr>
              <a:t>天朝地主，来者不惧！</a:t>
            </a:r>
            <a:r>
              <a:rPr lang="en-US" altLang="zh-CN" sz="3600">
                <a:latin typeface="方正启体简体" panose="03000509000000000000" charset="-122"/>
                <a:ea typeface="方正启体简体" panose="03000509000000000000" charset="-122"/>
                <a:cs typeface="方正启体简体" panose="03000509000000000000" charset="-122"/>
                <a:sym typeface="+mn-ea"/>
              </a:rPr>
              <a:t>”</a:t>
            </a:r>
          </a:p>
        </p:txBody>
      </p:sp>
      <p:grpSp>
        <p:nvGrpSpPr>
          <p:cNvPr id="2" name="组合 1"/>
          <p:cNvGrpSpPr/>
          <p:nvPr/>
        </p:nvGrpSpPr>
        <p:grpSpPr>
          <a:xfrm>
            <a:off x="3638550" y="2984500"/>
            <a:ext cx="5169714" cy="3429000"/>
            <a:chOff x="6267" y="3829"/>
            <a:chExt cx="6353" cy="5400"/>
          </a:xfrm>
        </p:grpSpPr>
        <p:grpSp>
          <p:nvGrpSpPr>
            <p:cNvPr id="34" name="组合 33"/>
            <p:cNvGrpSpPr/>
            <p:nvPr/>
          </p:nvGrpSpPr>
          <p:grpSpPr>
            <a:xfrm>
              <a:off x="6267" y="3829"/>
              <a:ext cx="6353" cy="4092"/>
              <a:chOff x="9212" y="4186"/>
              <a:chExt cx="6353" cy="4092"/>
            </a:xfrm>
          </p:grpSpPr>
          <p:pic>
            <p:nvPicPr>
              <p:cNvPr id="12" name="图片 11"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9267" y="6063"/>
                <a:ext cx="1889" cy="1816"/>
              </a:xfrm>
              <a:prstGeom prst="rect">
                <a:avLst/>
              </a:prstGeom>
            </p:spPr>
          </p:pic>
          <p:pic>
            <p:nvPicPr>
              <p:cNvPr id="13" name="图片 12"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0692" y="5447"/>
                <a:ext cx="1889" cy="1816"/>
              </a:xfrm>
              <a:prstGeom prst="rect">
                <a:avLst/>
              </a:prstGeom>
            </p:spPr>
          </p:pic>
          <p:pic>
            <p:nvPicPr>
              <p:cNvPr id="14" name="图片 13"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2359" y="5447"/>
                <a:ext cx="1889" cy="1816"/>
              </a:xfrm>
              <a:prstGeom prst="rect">
                <a:avLst/>
              </a:prstGeom>
            </p:spPr>
          </p:pic>
          <p:grpSp>
            <p:nvGrpSpPr>
              <p:cNvPr id="28" name="组合 27"/>
              <p:cNvGrpSpPr/>
              <p:nvPr/>
            </p:nvGrpSpPr>
            <p:grpSpPr>
              <a:xfrm>
                <a:off x="10476" y="4186"/>
                <a:ext cx="4166" cy="3924"/>
                <a:chOff x="14878" y="4186"/>
                <a:chExt cx="4166" cy="3924"/>
              </a:xfrm>
            </p:grpSpPr>
            <p:pic>
              <p:nvPicPr>
                <p:cNvPr id="17" name="图片 16"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4878" y="6433"/>
                  <a:ext cx="1480" cy="1423"/>
                </a:xfrm>
                <a:prstGeom prst="rect">
                  <a:avLst/>
                </a:prstGeom>
              </p:spPr>
            </p:pic>
            <p:pic>
              <p:nvPicPr>
                <p:cNvPr id="21" name="图片 20" descr="timgY7ZLBR12"/>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15094" y="4186"/>
                  <a:ext cx="2944" cy="3925"/>
                </a:xfrm>
                <a:prstGeom prst="rect">
                  <a:avLst/>
                </a:prstGeom>
              </p:spPr>
            </p:pic>
            <p:pic>
              <p:nvPicPr>
                <p:cNvPr id="22" name="图片 21"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5558" y="6688"/>
                  <a:ext cx="1480" cy="1423"/>
                </a:xfrm>
                <a:prstGeom prst="rect">
                  <a:avLst/>
                </a:prstGeom>
              </p:spPr>
            </p:pic>
            <p:pic>
              <p:nvPicPr>
                <p:cNvPr id="24" name="图片 23"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6761" y="6037"/>
                  <a:ext cx="1480" cy="1423"/>
                </a:xfrm>
                <a:prstGeom prst="rect">
                  <a:avLst/>
                </a:prstGeom>
              </p:spPr>
            </p:pic>
            <p:pic>
              <p:nvPicPr>
                <p:cNvPr id="23" name="图片 22"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6558" y="6688"/>
                  <a:ext cx="1480" cy="1423"/>
                </a:xfrm>
                <a:prstGeom prst="rect">
                  <a:avLst/>
                </a:prstGeom>
              </p:spPr>
            </p:pic>
            <p:pic>
              <p:nvPicPr>
                <p:cNvPr id="26" name="图片 25"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4878" y="5840"/>
                  <a:ext cx="1480" cy="1423"/>
                </a:xfrm>
                <a:prstGeom prst="rect">
                  <a:avLst/>
                </a:prstGeom>
              </p:spPr>
            </p:pic>
            <p:pic>
              <p:nvPicPr>
                <p:cNvPr id="27" name="图片 26"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4878" y="6456"/>
                  <a:ext cx="1480" cy="1423"/>
                </a:xfrm>
                <a:prstGeom prst="rect">
                  <a:avLst/>
                </a:prstGeom>
              </p:spPr>
            </p:pic>
            <p:pic>
              <p:nvPicPr>
                <p:cNvPr id="25" name="图片 24"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7564" y="6688"/>
                  <a:ext cx="1480" cy="1423"/>
                </a:xfrm>
                <a:prstGeom prst="rect">
                  <a:avLst/>
                </a:prstGeom>
              </p:spPr>
            </p:pic>
          </p:grpSp>
          <p:pic>
            <p:nvPicPr>
              <p:cNvPr id="29" name="图片 28"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9981" y="6856"/>
                <a:ext cx="1480" cy="1423"/>
              </a:xfrm>
              <a:prstGeom prst="rect">
                <a:avLst/>
              </a:prstGeom>
            </p:spPr>
          </p:pic>
          <p:pic>
            <p:nvPicPr>
              <p:cNvPr id="30" name="图片 29"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9212" y="6856"/>
                <a:ext cx="1480" cy="1423"/>
              </a:xfrm>
              <a:prstGeom prst="rect">
                <a:avLst/>
              </a:prstGeom>
            </p:spPr>
          </p:pic>
          <p:pic>
            <p:nvPicPr>
              <p:cNvPr id="31" name="图片 30"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3463" y="6063"/>
                <a:ext cx="1480" cy="1423"/>
              </a:xfrm>
              <a:prstGeom prst="rect">
                <a:avLst/>
              </a:prstGeom>
            </p:spPr>
          </p:pic>
          <p:pic>
            <p:nvPicPr>
              <p:cNvPr id="32" name="图片 31"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3162" y="6856"/>
                <a:ext cx="1480" cy="1423"/>
              </a:xfrm>
              <a:prstGeom prst="rect">
                <a:avLst/>
              </a:prstGeom>
            </p:spPr>
          </p:pic>
          <p:pic>
            <p:nvPicPr>
              <p:cNvPr id="33" name="图片 32" descr="timg2PB90U79"/>
              <p:cNvPicPr>
                <a:picLocks noChangeAspect="1"/>
              </p:cNvPicPr>
              <p:nvPr/>
            </p:nvPicPr>
            <p:blipFill>
              <a:blip r:embed="rId3">
                <a:clrChange>
                  <a:clrFrom>
                    <a:srgbClr val="FFFFFF">
                      <a:alpha val="100000"/>
                    </a:srgbClr>
                  </a:clrFrom>
                  <a:clrTo>
                    <a:srgbClr val="FFFFFF">
                      <a:alpha val="100000"/>
                      <a:alpha val="0"/>
                    </a:srgbClr>
                  </a:clrTo>
                </a:clrChange>
              </a:blip>
              <a:srcRect r="-628" b="7770"/>
              <a:stretch>
                <a:fillRect/>
              </a:stretch>
            </p:blipFill>
            <p:spPr>
              <a:xfrm>
                <a:off x="14085" y="6433"/>
                <a:ext cx="1480" cy="1423"/>
              </a:xfrm>
              <a:prstGeom prst="rect">
                <a:avLst/>
              </a:prstGeom>
            </p:spPr>
          </p:pic>
        </p:grpSp>
        <p:sp>
          <p:nvSpPr>
            <p:cNvPr id="3" name="文本框 2"/>
            <p:cNvSpPr txBox="1"/>
            <p:nvPr/>
          </p:nvSpPr>
          <p:spPr>
            <a:xfrm>
              <a:off x="7036" y="7922"/>
              <a:ext cx="5168" cy="1307"/>
            </a:xfrm>
            <a:prstGeom prst="rect">
              <a:avLst/>
            </a:prstGeom>
            <a:noFill/>
          </p:spPr>
          <p:txBody>
            <a:bodyPr wrap="square" rtlCol="0">
              <a:spAutoFit/>
            </a:bodyPr>
            <a:lstStyle/>
            <a:p>
              <a:r>
                <a:rPr lang="zh-CN" altLang="en-US" sz="4800">
                  <a:latin typeface="方正启体简体" panose="03000509000000000000" charset="-122"/>
                  <a:ea typeface="方正启体简体" panose="03000509000000000000" charset="-122"/>
                </a:rPr>
                <a:t>你再再过来啊！</a:t>
              </a:r>
            </a:p>
          </p:txBody>
        </p:sp>
      </p:grpSp>
      <p:sp>
        <p:nvSpPr>
          <p:cNvPr id="5"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8" name="组合 7"/>
          <p:cNvGrpSpPr/>
          <p:nvPr/>
        </p:nvGrpSpPr>
        <p:grpSpPr>
          <a:xfrm>
            <a:off x="5257800" y="48260"/>
            <a:ext cx="5617210" cy="508000"/>
            <a:chOff x="6307" y="200"/>
            <a:chExt cx="8846" cy="800"/>
          </a:xfrm>
        </p:grpSpPr>
        <p:grpSp>
          <p:nvGrpSpPr>
            <p:cNvPr id="9" name="组合 8"/>
            <p:cNvGrpSpPr/>
            <p:nvPr/>
          </p:nvGrpSpPr>
          <p:grpSpPr>
            <a:xfrm>
              <a:off x="6307" y="200"/>
              <a:ext cx="8846" cy="800"/>
              <a:chOff x="6307" y="200"/>
              <a:chExt cx="8846" cy="800"/>
            </a:xfrm>
          </p:grpSpPr>
          <p:sp>
            <p:nvSpPr>
              <p:cNvPr id="11" name="矩形 10"/>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6307" y="200"/>
                <a:ext cx="5530"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矩形 17"/>
            <p:cNvSpPr/>
            <p:nvPr/>
          </p:nvSpPr>
          <p:spPr>
            <a:xfrm>
              <a:off x="11837" y="200"/>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75%</a:t>
              </a:r>
            </a:p>
          </p:txBody>
        </p:sp>
      </p:grpSp>
    </p:spTree>
    <p:custDataLst>
      <p:tags r:id="rId1"/>
    </p:custData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6" name="组合 5"/>
          <p:cNvGrpSpPr/>
          <p:nvPr/>
        </p:nvGrpSpPr>
        <p:grpSpPr>
          <a:xfrm>
            <a:off x="5257800" y="48260"/>
            <a:ext cx="5617210" cy="508000"/>
            <a:chOff x="6307" y="200"/>
            <a:chExt cx="8846" cy="800"/>
          </a:xfrm>
        </p:grpSpPr>
        <p:grpSp>
          <p:nvGrpSpPr>
            <p:cNvPr id="9" name="组合 8"/>
            <p:cNvGrpSpPr/>
            <p:nvPr/>
          </p:nvGrpSpPr>
          <p:grpSpPr>
            <a:xfrm>
              <a:off x="6307" y="200"/>
              <a:ext cx="8846" cy="800"/>
              <a:chOff x="6307" y="200"/>
              <a:chExt cx="8846" cy="800"/>
            </a:xfrm>
          </p:grpSpPr>
          <p:sp>
            <p:nvSpPr>
              <p:cNvPr id="11" name="矩形 10"/>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5530"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1837" y="200"/>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76%</a:t>
              </a:r>
            </a:p>
          </p:txBody>
        </p:sp>
      </p:grpSp>
      <p:sp>
        <p:nvSpPr>
          <p:cNvPr id="12" name="文本框 11">
            <a:extLst>
              <a:ext uri="{FF2B5EF4-FFF2-40B4-BE49-F238E27FC236}">
                <a16:creationId xmlns:a16="http://schemas.microsoft.com/office/drawing/2014/main" id="{7E67B50C-C293-E043-9820-1640BA5383E0}"/>
              </a:ext>
            </a:extLst>
          </p:cNvPr>
          <p:cNvSpPr txBox="1"/>
          <p:nvPr/>
        </p:nvSpPr>
        <p:spPr>
          <a:xfrm>
            <a:off x="2561229" y="2173553"/>
            <a:ext cx="7520007" cy="1277273"/>
          </a:xfrm>
          <a:prstGeom prst="rect">
            <a:avLst/>
          </a:prstGeom>
          <a:noFill/>
        </p:spPr>
        <p:txBody>
          <a:bodyPr wrap="none" rtlCol="0">
            <a:spAutoFit/>
          </a:bodyPr>
          <a:lstStyle/>
          <a:p>
            <a:pPr>
              <a:lnSpc>
                <a:spcPct val="200000"/>
              </a:lnSpc>
            </a:pPr>
            <a:r>
              <a:rPr lang="zh-CN" altLang="en-US" sz="4400" dirty="0">
                <a:latin typeface="+mj-lt"/>
                <a:ea typeface="方正启体简体" panose="03000509000000000000" charset="-122"/>
                <a:cs typeface="+mj-cs"/>
              </a:rPr>
              <a:t>邓世昌带领北洋海军全力抵抗</a:t>
            </a:r>
          </a:p>
        </p:txBody>
      </p:sp>
    </p:spTree>
    <p:custDataLst>
      <p:tags r:id="rId1"/>
    </p:custDataLst>
    <p:extLst>
      <p:ext uri="{BB962C8B-B14F-4D97-AF65-F5344CB8AC3E}">
        <p14:creationId xmlns:p14="http://schemas.microsoft.com/office/powerpoint/2010/main" val="4272561682"/>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578610" y="1035050"/>
            <a:ext cx="5797550" cy="3331210"/>
          </a:xfrm>
        </p:spPr>
        <p:txBody>
          <a:bodyPr>
            <a:noAutofit/>
          </a:bodyPr>
          <a:lstStyle/>
          <a:p>
            <a:pPr marL="0" indent="0" algn="ctr">
              <a:lnSpc>
                <a:spcPct val="150000"/>
              </a:lnSpc>
              <a:buNone/>
            </a:pPr>
            <a:r>
              <a:rPr lang="zh-CN" altLang="en-US" sz="5400" dirty="0"/>
              <a:t>我们又又失败了</a:t>
            </a:r>
          </a:p>
          <a:p>
            <a:pPr marL="0" indent="0" algn="ctr">
              <a:lnSpc>
                <a:spcPct val="150000"/>
              </a:lnSpc>
              <a:buNone/>
            </a:pPr>
            <a:endParaRPr lang="zh-CN" altLang="en-US" sz="2000" dirty="0"/>
          </a:p>
          <a:p>
            <a:pPr marL="0" indent="0" algn="ctr">
              <a:lnSpc>
                <a:spcPct val="150000"/>
              </a:lnSpc>
              <a:buNone/>
            </a:pPr>
            <a:r>
              <a:rPr lang="zh-CN" altLang="en-US" sz="5400" dirty="0"/>
              <a:t>北洋水师全军覆没</a:t>
            </a:r>
          </a:p>
        </p:txBody>
      </p:sp>
      <p:pic>
        <p:nvPicPr>
          <p:cNvPr id="2" name="图片 1" descr="timg[4]"/>
          <p:cNvPicPr>
            <a:picLocks noChangeAspect="1"/>
          </p:cNvPicPr>
          <p:nvPr/>
        </p:nvPicPr>
        <p:blipFill>
          <a:blip r:embed="rId3">
            <a:clrChange>
              <a:clrFrom>
                <a:srgbClr val="FFFFFF">
                  <a:alpha val="100000"/>
                </a:srgbClr>
              </a:clrFrom>
              <a:clrTo>
                <a:srgbClr val="FFFFFF">
                  <a:alpha val="100000"/>
                  <a:alpha val="0"/>
                </a:srgbClr>
              </a:clrTo>
            </a:clrChange>
          </a:blip>
          <a:srcRect l="5203" t="33608" r="105" b="6812"/>
          <a:stretch>
            <a:fillRect/>
          </a:stretch>
        </p:blipFill>
        <p:spPr>
          <a:xfrm>
            <a:off x="6054090" y="4283710"/>
            <a:ext cx="6129655" cy="2571115"/>
          </a:xfrm>
          <a:prstGeom prst="rect">
            <a:avLst/>
          </a:prstGeom>
        </p:spPr>
      </p:pic>
      <p:sp>
        <p:nvSpPr>
          <p:cNvPr id="4"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6" name="组合 5"/>
          <p:cNvGrpSpPr/>
          <p:nvPr/>
        </p:nvGrpSpPr>
        <p:grpSpPr>
          <a:xfrm>
            <a:off x="5257800" y="48260"/>
            <a:ext cx="5617210" cy="508000"/>
            <a:chOff x="6307" y="200"/>
            <a:chExt cx="8846" cy="800"/>
          </a:xfrm>
        </p:grpSpPr>
        <p:grpSp>
          <p:nvGrpSpPr>
            <p:cNvPr id="9" name="组合 8"/>
            <p:cNvGrpSpPr/>
            <p:nvPr/>
          </p:nvGrpSpPr>
          <p:grpSpPr>
            <a:xfrm>
              <a:off x="6307" y="200"/>
              <a:ext cx="8846" cy="800"/>
              <a:chOff x="6307" y="200"/>
              <a:chExt cx="8846" cy="800"/>
            </a:xfrm>
          </p:grpSpPr>
          <p:sp>
            <p:nvSpPr>
              <p:cNvPr id="11" name="矩形 10"/>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5530"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1837" y="200"/>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76%</a:t>
              </a:r>
            </a:p>
          </p:txBody>
        </p:sp>
      </p:grpSp>
    </p:spTree>
    <p:custDataLst>
      <p:tags r:id="rId1"/>
    </p:custDataLst>
    <p:extLst>
      <p:ext uri="{BB962C8B-B14F-4D97-AF65-F5344CB8AC3E}">
        <p14:creationId xmlns:p14="http://schemas.microsoft.com/office/powerpoint/2010/main" val="216425484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3290" y="1302385"/>
            <a:ext cx="10515600" cy="3909695"/>
          </a:xfrm>
        </p:spPr>
        <p:txBody>
          <a:bodyPr>
            <a:normAutofit/>
          </a:bodyPr>
          <a:lstStyle/>
          <a:p>
            <a:pPr algn="ctr">
              <a:lnSpc>
                <a:spcPct val="150000"/>
              </a:lnSpc>
            </a:pPr>
            <a:r>
              <a:rPr lang="zh-CN" altLang="en-US"/>
              <a:t>我们这么积极，</a:t>
            </a:r>
            <a:r>
              <a:rPr lang="zh-CN" altLang="en-US">
                <a:sym typeface="+mn-ea"/>
              </a:rPr>
              <a:t>为啥又失败了呢？</a:t>
            </a:r>
          </a:p>
        </p:txBody>
      </p:sp>
      <p:sp>
        <p:nvSpPr>
          <p:cNvPr id="9" name=" 220"/>
          <p:cNvSpPr/>
          <p:nvPr/>
        </p:nvSpPr>
        <p:spPr>
          <a:xfrm>
            <a:off x="0" y="-9525"/>
            <a:ext cx="3928745" cy="622935"/>
          </a:xfrm>
          <a:prstGeom prst="homePlate">
            <a:avLst/>
          </a:prstGeom>
          <a:solidFill>
            <a:schemeClr val="accent5">
              <a:lumMod val="60000"/>
              <a:lumOff val="40000"/>
            </a:schemeClr>
          </a:solidFill>
          <a:ln w="22225">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2400" b="1">
                <a:solidFill>
                  <a:schemeClr val="tx1"/>
                </a:solidFill>
                <a:latin typeface="方正启体简体" panose="03000509000000000000" charset="-122"/>
                <a:ea typeface="方正启体简体" panose="03000509000000000000" charset="-122"/>
              </a:rPr>
              <a:t>群架</a:t>
            </a:r>
            <a:r>
              <a:rPr lang="en-US" altLang="zh-CN" sz="2400" b="1">
                <a:solidFill>
                  <a:schemeClr val="tx1"/>
                </a:solidFill>
                <a:latin typeface="方正启体简体" panose="03000509000000000000" charset="-122"/>
                <a:ea typeface="方正启体简体" panose="03000509000000000000" charset="-122"/>
              </a:rPr>
              <a:t>Ⅲ</a:t>
            </a:r>
            <a:r>
              <a:rPr lang="zh-CN" altLang="en-US" sz="2400" b="1">
                <a:solidFill>
                  <a:schemeClr val="tx1"/>
                </a:solidFill>
                <a:latin typeface="方正启体简体" panose="03000509000000000000" charset="-122"/>
                <a:ea typeface="方正启体简体" panose="03000509000000000000" charset="-122"/>
              </a:rPr>
              <a:t>：洋务运动</a:t>
            </a:r>
          </a:p>
        </p:txBody>
      </p:sp>
      <p:grpSp>
        <p:nvGrpSpPr>
          <p:cNvPr id="6" name="组合 5"/>
          <p:cNvGrpSpPr/>
          <p:nvPr/>
        </p:nvGrpSpPr>
        <p:grpSpPr>
          <a:xfrm>
            <a:off x="5257800" y="48260"/>
            <a:ext cx="5617210" cy="508000"/>
            <a:chOff x="6307" y="200"/>
            <a:chExt cx="8846" cy="800"/>
          </a:xfrm>
        </p:grpSpPr>
        <p:grpSp>
          <p:nvGrpSpPr>
            <p:cNvPr id="3" name="组合 2"/>
            <p:cNvGrpSpPr/>
            <p:nvPr/>
          </p:nvGrpSpPr>
          <p:grpSpPr>
            <a:xfrm>
              <a:off x="6307" y="200"/>
              <a:ext cx="8846" cy="800"/>
              <a:chOff x="6307" y="200"/>
              <a:chExt cx="8846" cy="800"/>
            </a:xfrm>
          </p:grpSpPr>
          <p:sp>
            <p:nvSpPr>
              <p:cNvPr id="11" name="矩形 10"/>
              <p:cNvSpPr/>
              <p:nvPr/>
            </p:nvSpPr>
            <p:spPr>
              <a:xfrm>
                <a:off x="6308" y="200"/>
                <a:ext cx="8845" cy="800"/>
              </a:xfrm>
              <a:prstGeom prst="rect">
                <a:avLst/>
              </a:prstGeom>
              <a:noFill/>
              <a:ln w="1905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07" y="200"/>
                <a:ext cx="5530" cy="800"/>
              </a:xfrm>
              <a:prstGeom prst="rect">
                <a:avLst/>
              </a:prstGeom>
              <a:solidFill>
                <a:srgbClr val="C106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1837" y="200"/>
              <a:ext cx="1606" cy="752"/>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77%</a:t>
              </a:r>
            </a:p>
          </p:txBody>
        </p:sp>
      </p:grpSp>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custom"/>
  <p:tag name="KSO_WM_TEMPLATE_INDEX" val="20184553"/>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0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0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0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10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10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0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0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0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1"/>
</p:tagLst>
</file>

<file path=ppt/tags/tag10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0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1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1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1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1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1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1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1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1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1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1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2.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12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2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2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2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2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25.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126.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12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2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2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3.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13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3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3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3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3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3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3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3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3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3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4.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14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4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4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4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4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4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4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4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4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4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5.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15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5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5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5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5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5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5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57.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15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5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6.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16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6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6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6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6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65.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166.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16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6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69.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17.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17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7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7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7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7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7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7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7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7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7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8.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18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8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8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8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8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8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8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8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8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8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9.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19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9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9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9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94.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195.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19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9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9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19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custom"/>
  <p:tag name="KSO_WM_TEMPLATE_INDEX" val="20184553"/>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0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0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0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0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04.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20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0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0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0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0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AUTOCOLOR" val="TRUE"/>
  <p:tag name="MH_TYPE" val="CONTENTS"/>
  <p:tag name="ID" val="547129"/>
</p:tagLst>
</file>

<file path=ppt/tags/tag21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1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1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1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1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1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1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1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1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1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220.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221.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22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2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24.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22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2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2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2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2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23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3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3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3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3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3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3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3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3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3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24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41.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242.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24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2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2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2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2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2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3.xml><?xml version="1.0" encoding="utf-8"?>
<p:tagLst xmlns:a="http://schemas.openxmlformats.org/drawingml/2006/main" xmlns:r="http://schemas.openxmlformats.org/officeDocument/2006/relationships" xmlns:p="http://schemas.openxmlformats.org/presentationml/2006/main">
  <p:tag name="KSO_WM_TEMPLATE_TOPIC_DEFAULT" val="1"/>
  <p:tag name="KSO_WM_TEMPLATE_JOB_ID" val="2"/>
  <p:tag name="KSO_WM_TEMPLATE_SCENE_ID" val="1"/>
  <p:tag name="KSO_WM_TEMPLATE_OUTLINE_ID" val="15"/>
  <p:tag name="KSO_WM_TEMPLATE_TOPIC_ID" val="2869567"/>
  <p:tag name="KSO_WM_BEAUTIFY_FLAG" val="#wm#"/>
  <p:tag name="KSO_WM_TAG_VERSION" val="1.0"/>
  <p:tag name="KSO_WM_TEMPLATE_INDEX" val="20184553"/>
  <p:tag name="KSO_WM_TEMPLATE_CATEGORY" val="custom"/>
  <p:tag name="KSO_WM_TEMPLATE_THUMBS_INDEX" val="1"/>
</p:tagLst>
</file>

<file path=ppt/tags/tag3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3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3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3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3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3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1"/>
</p:tagLst>
</file>

<file path=ppt/tags/tag3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3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3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3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AUTOCOLOR" val="TRUE"/>
  <p:tag name="MH_TYPE" val="CONTENTS"/>
  <p:tag name="ID" val="547129"/>
</p:tagLst>
</file>

<file path=ppt/tags/tag4.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custom"/>
  <p:tag name="KSO_WM_TEMPLATE_INDEX" val="20184553"/>
  <p:tag name="KSO_WM_UNIT_TYPE" val="a"/>
  <p:tag name="KSO_WM_UNIT_INDEX" val="1"/>
  <p:tag name="KSO_WM_UNIT_ID" val="custom20184553_1*a*1"/>
  <p:tag name="KSO_WM_UNIT_LAYERLEVEL" val="1"/>
  <p:tag name="KSO_WM_UNIT_VALUE" val="10"/>
  <p:tag name="KSO_WM_UNIT_ISCONTENTSTITLE" val="0"/>
  <p:tag name="KSO_WM_UNIT_HIGHLIGHT" val="0"/>
  <p:tag name="KSO_WM_UNIT_COMPATIBLE" val="0"/>
  <p:tag name="KSO_WM_UNIT_CLEAR" val="0"/>
  <p:tag name="KSO_WM_BEAUTIFY_FLAG" val="#wm#"/>
  <p:tag name="KSO_WM_UNIT_PRESET_TEXT" val="空白演示"/>
</p:tagLst>
</file>

<file path=ppt/tags/tag4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4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4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4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4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4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4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4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4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4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5.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5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5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5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5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1"/>
</p:tagLst>
</file>

<file path=ppt/tags/tag5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5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5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5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AUTOCOLOR" val="TRUE"/>
  <p:tag name="MH_TYPE" val="CONTENTS"/>
  <p:tag name="ID" val="547129"/>
</p:tagLst>
</file>

<file path=ppt/tags/tag5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5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6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6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6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6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6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6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6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6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6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6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7.xml><?xml version="1.0" encoding="utf-8"?>
<p:tagLst xmlns:a="http://schemas.openxmlformats.org/drawingml/2006/main" xmlns:r="http://schemas.openxmlformats.org/officeDocument/2006/relationships"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Lst>
</file>

<file path=ppt/tags/tag7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7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1"/>
</p:tagLst>
</file>

<file path=ppt/tags/tag7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7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7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7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AUTOCOLOR" val="TRUE"/>
  <p:tag name="MH_TYPE" val="CONTENTS"/>
  <p:tag name="ID" val="547129"/>
</p:tagLst>
</file>

<file path=ppt/tags/tag7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7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7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7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8.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custom"/>
  <p:tag name="KSO_WM_TEMPLATE_INDEX" val="20184553"/>
  <p:tag name="KSO_WM_UNIT_TYPE" val="a"/>
  <p:tag name="KSO_WM_UNIT_INDEX" val="1"/>
  <p:tag name="KSO_WM_UNIT_ID" val="custom20184553_1*a*1"/>
  <p:tag name="KSO_WM_UNIT_LAYERLEVEL" val="1"/>
  <p:tag name="KSO_WM_UNIT_VALUE" val="10"/>
  <p:tag name="KSO_WM_UNIT_ISCONTENTSTITLE" val="0"/>
  <p:tag name="KSO_WM_UNIT_HIGHLIGHT" val="0"/>
  <p:tag name="KSO_WM_UNIT_COMPATIBLE" val="0"/>
  <p:tag name="KSO_WM_UNIT_CLEAR" val="0"/>
  <p:tag name="KSO_WM_BEAUTIFY_FLAG" val="#wm#"/>
  <p:tag name="KSO_WM_UNIT_PRESET_TEXT" val="空白演示"/>
</p:tagLst>
</file>

<file path=ppt/tags/tag8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8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8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8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8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8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8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8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8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8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1"/>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4553"/>
</p:tagLst>
</file>

<file path=ppt/tags/tag9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9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9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9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AUTOCOLOR" val="TRUE"/>
  <p:tag name="MH_TYPE" val="CONTENTS"/>
  <p:tag name="ID" val="547129"/>
</p:tagLst>
</file>

<file path=ppt/tags/tag9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9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9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9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9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9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heme/theme1.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22">
      <a:majorFont>
        <a:latin typeface="Calibri Light"/>
        <a:ea typeface="思源黑体 CN Light"/>
        <a:cs typeface=""/>
      </a:majorFont>
      <a:minorFont>
        <a:latin typeface="Calibri"/>
        <a:ea typeface="思源黑体 CN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0.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1.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2.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3.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4.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5.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6.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7.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8.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9.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0.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1.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2.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3.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4.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7.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8.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9.xml><?xml version="1.0" encoding="utf-8"?>
<a:themeOverride xmlns:a="http://schemas.openxmlformats.org/drawingml/2006/main">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0</TotalTime>
  <Words>5513</Words>
  <Application>Microsoft Office PowerPoint</Application>
  <PresentationFormat>宽屏</PresentationFormat>
  <Paragraphs>949</Paragraphs>
  <Slides>169</Slides>
  <Notes>46</Notes>
  <HiddenSlides>0</HiddenSlides>
  <MMClips>0</MMClips>
  <ScaleCrop>false</ScaleCrop>
  <HeadingPairs>
    <vt:vector size="6" baseType="variant">
      <vt:variant>
        <vt:lpstr>已用的字体</vt:lpstr>
      </vt:variant>
      <vt:variant>
        <vt:i4>17</vt:i4>
      </vt:variant>
      <vt:variant>
        <vt:lpstr>主题</vt:lpstr>
      </vt:variant>
      <vt:variant>
        <vt:i4>2</vt:i4>
      </vt:variant>
      <vt:variant>
        <vt:lpstr>幻灯片标题</vt:lpstr>
      </vt:variant>
      <vt:variant>
        <vt:i4>169</vt:i4>
      </vt:variant>
    </vt:vector>
  </HeadingPairs>
  <TitlesOfParts>
    <vt:vector size="188" baseType="lpstr">
      <vt:lpstr>Arial Unicode MS</vt:lpstr>
      <vt:lpstr>FZQiTi-S14S</vt:lpstr>
      <vt:lpstr>Libian SC</vt:lpstr>
      <vt:lpstr>Wawati SC</vt:lpstr>
      <vt:lpstr>方正粗倩简体</vt:lpstr>
      <vt:lpstr>方正启体简体</vt:lpstr>
      <vt:lpstr>方正清刻本悦宋简体</vt:lpstr>
      <vt:lpstr>黑体</vt:lpstr>
      <vt:lpstr>华文新魏</vt:lpstr>
      <vt:lpstr>楷体</vt:lpstr>
      <vt:lpstr>思源黑体 CN Light</vt:lpstr>
      <vt:lpstr>宋体</vt:lpstr>
      <vt:lpstr>微软雅黑</vt:lpstr>
      <vt:lpstr>Arial</vt:lpstr>
      <vt:lpstr>Calibri</vt:lpstr>
      <vt:lpstr>Calibri Light</vt:lpstr>
      <vt:lpstr>Times New Roman</vt:lpstr>
      <vt:lpstr>Office 主题</vt:lpstr>
      <vt:lpstr>1_Office 主题</vt:lpstr>
      <vt:lpstr>【极简近代史】                           ——1小时搞定中国近现代史</vt:lpstr>
      <vt:lpstr>PowerPoint 演示文稿</vt:lpstr>
      <vt:lpstr>江湖上有一个传说， 传说认真听了唐唐老师的课逢考必过。</vt:lpstr>
      <vt:lpstr>但是，仍然有人不来听课</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清朝的boss家族——爱新觉罗家族 把国门锁死，说：“我们会一直幸福下去。”</vt:lpstr>
      <vt:lpstr>PowerPoint 演示文稿</vt:lpstr>
      <vt:lpstr>PowerPoint 演示文稿</vt:lpstr>
      <vt:lpstr>PowerPoint 演示文稿</vt:lpstr>
      <vt:lpstr>PowerPoint 演示文稿</vt:lpstr>
      <vt:lpstr>PowerPoint 演示文稿</vt:lpstr>
      <vt:lpstr>PowerPoint 演示文稿</vt:lpstr>
      <vt:lpstr>这就是，惹毛了英国的“虎门销烟”</vt:lpstr>
      <vt:lpstr>1840年  第一次鸦片战争爆发</vt:lpstr>
      <vt:lpstr>PowerPoint 演示文稿</vt:lpstr>
      <vt:lpstr>PowerPoint 演示文稿</vt:lpstr>
      <vt:lpstr>中国人终于意识到我们被入侵了......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1851年，农民起义</vt:lpstr>
      <vt:lpstr>不要小看农民起义</vt:lpstr>
      <vt:lpstr>不要小看农民起义</vt:lpstr>
      <vt:lpstr>但是事情哪有那么简单......</vt:lpstr>
      <vt:lpstr>但是事情哪有那么简单......</vt:lpstr>
      <vt:lpstr>但是事情哪有那么简单......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哥几个，找个什么借口去呢？</vt:lpstr>
      <vt:lpstr>敢扯我的国旗，打！</vt:lpstr>
      <vt:lpstr>敢杀我的人，打！</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你们这帮小农能整明白么！我们来！</vt:lpstr>
      <vt:lpstr>为什么我们总被OUT？</vt:lpstr>
      <vt:lpstr>为什么我们总被OUT？</vt:lpstr>
      <vt:lpstr>PowerPoint 演示文稿</vt:lpstr>
      <vt:lpstr>PowerPoint 演示文稿</vt:lpstr>
      <vt:lpstr>一切都是为了——</vt:lpstr>
      <vt:lpstr>    士兵 + 装备 + 技能</vt:lpstr>
      <vt:lpstr>    士兵    +   装备    +   技能            </vt:lpstr>
      <vt:lpstr>    士兵    +   装备    +   技能            </vt:lpstr>
      <vt:lpstr>PowerPoint 演示文稿</vt:lpstr>
      <vt:lpstr>PowerPoint 演示文稿</vt:lpstr>
      <vt:lpstr>PowerPoint 演示文稿</vt:lpstr>
      <vt:lpstr>PowerPoint 演示文稿</vt:lpstr>
      <vt:lpstr>PowerPoint 演示文稿</vt:lpstr>
      <vt:lpstr>我们这么积极，为啥又失败了呢？</vt:lpstr>
      <vt:lpstr>PowerPoint 演示文稿</vt:lpstr>
      <vt:lpstr>PowerPoint 演示文稿</vt:lpstr>
      <vt:lpstr>【原因一】 腐朽的本质没变</vt:lpstr>
      <vt:lpstr>PowerPoint 演示文稿</vt:lpstr>
      <vt:lpstr>PowerPoint 演示文稿</vt:lpstr>
      <vt:lpstr>PowerPoint 演示文稿</vt:lpstr>
      <vt:lpstr>【原因二】 封建性基础上的学习</vt:lpstr>
      <vt:lpstr>真正的敌人会教你如何战胜他么？</vt:lpstr>
      <vt:lpstr>【原因三】 天真的以为敌人靠得住</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你可能会说，总该死心了吧！</vt:lpstr>
      <vt:lpstr>你可能会说，总该死心了吧！</vt:lpstr>
      <vt:lpstr>PowerPoint 演示文稿</vt:lpstr>
      <vt:lpstr>戊戌变法——资产阶级的“革新”</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Why?</vt:lpstr>
      <vt:lpstr>其实原因很简单：</vt:lpstr>
      <vt:lpstr>其实原因很简单：</vt:lpstr>
      <vt:lpstr>其实原因很简单：</vt:lpstr>
      <vt:lpstr>其实原因很简单：</vt:lpstr>
      <vt:lpstr>其实原因很简单：</vt:lpstr>
      <vt:lpstr>跟洋务运动不同： 1、确实想要从政治上改变 2、确实学习和传播了新思想</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读史使人明智</vt:lpstr>
      <vt:lpstr>PowerPoint 演示文稿</vt:lpstr>
      <vt:lpstr>PowerPoint 演示文稿</vt:lpstr>
      <vt:lpstr>PowerPoint 演示文稿</vt:lpstr>
      <vt:lpstr>PowerPoint 演示文稿</vt:lpstr>
      <vt:lpstr>PowerPoint 演示文稿</vt:lpstr>
      <vt:lpstr>中国近现代史</vt:lpstr>
      <vt:lpstr>PowerPoint 演示文稿</vt:lpstr>
      <vt:lpstr>PowerPoint 演示文稿</vt:lpstr>
      <vt:lpstr>PowerPoint 演示文稿</vt:lpstr>
      <vt:lpstr>学完近代史需要学习多少个知识点？</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学习是一种信仰</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68</cp:revision>
  <dcterms:created xsi:type="dcterms:W3CDTF">2018-03-01T02:03:00Z</dcterms:created>
  <dcterms:modified xsi:type="dcterms:W3CDTF">2018-11-19T13:48:10Z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ies>
</file>

<file path=docProps/thumbnail.jpeg>
</file>